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68" r:id="rId5"/>
    <p:sldId id="273" r:id="rId6"/>
    <p:sldId id="11218" r:id="rId7"/>
    <p:sldId id="11219" r:id="rId8"/>
    <p:sldId id="11220" r:id="rId9"/>
    <p:sldId id="11221" r:id="rId10"/>
    <p:sldId id="11222" r:id="rId11"/>
    <p:sldId id="11223" r:id="rId12"/>
    <p:sldId id="11226" r:id="rId13"/>
    <p:sldId id="11236" r:id="rId14"/>
    <p:sldId id="11241" r:id="rId15"/>
    <p:sldId id="11242" r:id="rId16"/>
    <p:sldId id="11225" r:id="rId17"/>
    <p:sldId id="11227" r:id="rId18"/>
    <p:sldId id="11228" r:id="rId19"/>
    <p:sldId id="11229" r:id="rId20"/>
    <p:sldId id="11230" r:id="rId21"/>
    <p:sldId id="11231" r:id="rId22"/>
    <p:sldId id="11232" r:id="rId23"/>
    <p:sldId id="11233" r:id="rId24"/>
    <p:sldId id="11234" r:id="rId25"/>
    <p:sldId id="11235" r:id="rId26"/>
    <p:sldId id="11238" r:id="rId27"/>
    <p:sldId id="11239" r:id="rId28"/>
    <p:sldId id="11224" r:id="rId29"/>
    <p:sldId id="11237" r:id="rId30"/>
    <p:sldId id="11217" r:id="rId31"/>
    <p:sldId id="1183" r:id="rId32"/>
    <p:sldId id="1171" r:id="rId33"/>
    <p:sldId id="271" r:id="rId3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D579CE-41DF-4B6A-8590-FF15EBC5730A}">
          <p14:sldIdLst>
            <p14:sldId id="268"/>
            <p14:sldId id="273"/>
            <p14:sldId id="11218"/>
            <p14:sldId id="11219"/>
            <p14:sldId id="11220"/>
            <p14:sldId id="11221"/>
            <p14:sldId id="11222"/>
            <p14:sldId id="11223"/>
            <p14:sldId id="11226"/>
            <p14:sldId id="11236"/>
            <p14:sldId id="11241"/>
            <p14:sldId id="11242"/>
            <p14:sldId id="11225"/>
            <p14:sldId id="11227"/>
            <p14:sldId id="11228"/>
            <p14:sldId id="11229"/>
            <p14:sldId id="11230"/>
            <p14:sldId id="11231"/>
            <p14:sldId id="11232"/>
            <p14:sldId id="11233"/>
            <p14:sldId id="11234"/>
            <p14:sldId id="11235"/>
            <p14:sldId id="11238"/>
            <p14:sldId id="11239"/>
            <p14:sldId id="11224"/>
            <p14:sldId id="11237"/>
            <p14:sldId id="11217"/>
          </p14:sldIdLst>
        </p14:section>
        <p14:section name="backup" id="{190F8DAC-F32F-4830-B3F3-C54923EF6E22}">
          <p14:sldIdLst>
            <p14:sldId id="1183"/>
            <p14:sldId id="1171"/>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621C0B-E1DA-8A94-3C4F-7F883CB093FC}" name="Lumpitzsch, Frank" initials="LF" userId="S::frank.lumpitzsch@dnvgl.com::4762fa09-113b-449e-9e93-ac71afb87edf" providerId="AD"/>
  <p188:author id="{6617E074-251E-F817-191F-ABE38DFCCA46}" name="Rostock, Claas" initials="RC" userId="S::claas.rostock@dnv.com::61d91839-f0c4-4a3d-839e-3eec09b94ac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oo, Seung Hyeon (External)" initials="YSH(" lastIdx="4" clrIdx="0">
    <p:extLst>
      <p:ext uri="{19B8F6BF-5375-455C-9EA6-DF929625EA0E}">
        <p15:presenceInfo xmlns:p15="http://schemas.microsoft.com/office/powerpoint/2012/main" userId="S::Seunghyeon.Yoo@dnv.com::c708b090-7e9c-442d-8daa-224895f403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500"/>
    <a:srgbClr val="A27B00"/>
    <a:srgbClr val="2CB1E0"/>
    <a:srgbClr val="9954CC"/>
    <a:srgbClr val="0D1E4B"/>
    <a:srgbClr val="3F9C35"/>
    <a:srgbClr val="009FDA"/>
    <a:srgbClr val="C5C9D4"/>
    <a:srgbClr val="F4F5F7"/>
    <a:srgbClr val="6F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224" autoAdjust="0"/>
  </p:normalViewPr>
  <p:slideViewPr>
    <p:cSldViewPr snapToGrid="0">
      <p:cViewPr varScale="1">
        <p:scale>
          <a:sx n="110" d="100"/>
          <a:sy n="110" d="100"/>
        </p:scale>
        <p:origin x="17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5" d="100"/>
          <a:sy n="85" d="100"/>
        </p:scale>
        <p:origin x="2952"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8">
            <a:extLst>
              <a:ext uri="{FF2B5EF4-FFF2-40B4-BE49-F238E27FC236}">
                <a16:creationId xmlns:a16="http://schemas.microsoft.com/office/drawing/2014/main" id="{7CB7862F-FDFE-4CE4-A641-F1E842840266}"/>
              </a:ext>
            </a:extLst>
          </p:cNvPr>
          <p:cNvSpPr>
            <a:spLocks noGrp="1"/>
          </p:cNvSpPr>
          <p:nvPr>
            <p:ph type="dt" idx="1"/>
          </p:nvPr>
        </p:nvSpPr>
        <p:spPr>
          <a:xfrm>
            <a:off x="4760535" y="8752305"/>
            <a:ext cx="159259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23 August 2022</a:t>
            </a:fld>
            <a:endParaRPr lang="en-GB" sz="800"/>
          </a:p>
        </p:txBody>
      </p:sp>
      <p:sp>
        <p:nvSpPr>
          <p:cNvPr id="7" name="Slide Number Placeholder 9">
            <a:extLst>
              <a:ext uri="{FF2B5EF4-FFF2-40B4-BE49-F238E27FC236}">
                <a16:creationId xmlns:a16="http://schemas.microsoft.com/office/drawing/2014/main" id="{D9624864-B27E-4B59-BD9F-CF6E4178C501}"/>
              </a:ext>
            </a:extLst>
          </p:cNvPr>
          <p:cNvSpPr>
            <a:spLocks noGrp="1"/>
          </p:cNvSpPr>
          <p:nvPr>
            <p:ph type="sldNum" sz="quarter" idx="3"/>
          </p:nvPr>
        </p:nvSpPr>
        <p:spPr>
          <a:xfrm>
            <a:off x="4760535" y="8570490"/>
            <a:ext cx="159259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a:p>
        </p:txBody>
      </p:sp>
      <p:sp>
        <p:nvSpPr>
          <p:cNvPr id="8" name="Footer Placeholder 10">
            <a:extLst>
              <a:ext uri="{FF2B5EF4-FFF2-40B4-BE49-F238E27FC236}">
                <a16:creationId xmlns:a16="http://schemas.microsoft.com/office/drawing/2014/main" id="{3935AD34-C408-4EB3-AA44-EDC087E191FD}"/>
              </a:ext>
            </a:extLst>
          </p:cNvPr>
          <p:cNvSpPr>
            <a:spLocks noGrp="1"/>
          </p:cNvSpPr>
          <p:nvPr>
            <p:ph type="ftr" sz="quarter" idx="2"/>
          </p:nvPr>
        </p:nvSpPr>
        <p:spPr>
          <a:xfrm>
            <a:off x="446366" y="8752305"/>
            <a:ext cx="4308538" cy="152702"/>
          </a:xfrm>
          <a:prstGeom prst="rect">
            <a:avLst/>
          </a:prstGeom>
        </p:spPr>
        <p:txBody>
          <a:bodyPr vert="horz" lIns="0" tIns="0" rIns="0" bIns="0" rtlCol="0" anchor="t" anchorCtr="0"/>
          <a:lstStyle>
            <a:lvl1pPr algn="l">
              <a:defRPr sz="800">
                <a:latin typeface="+mn-lt"/>
              </a:defRPr>
            </a:lvl1pPr>
          </a:lstStyle>
          <a:p>
            <a:endParaRPr lang="en-GB" sz="800"/>
          </a:p>
        </p:txBody>
      </p:sp>
      <p:sp>
        <p:nvSpPr>
          <p:cNvPr id="9" name="Header Placeholder 12">
            <a:extLst>
              <a:ext uri="{FF2B5EF4-FFF2-40B4-BE49-F238E27FC236}">
                <a16:creationId xmlns:a16="http://schemas.microsoft.com/office/drawing/2014/main" id="{1BF2EE41-CFE8-437F-A002-558200137EC4}"/>
              </a:ext>
            </a:extLst>
          </p:cNvPr>
          <p:cNvSpPr>
            <a:spLocks noGrp="1"/>
          </p:cNvSpPr>
          <p:nvPr>
            <p:ph type="hdr" sz="quarter"/>
          </p:nvPr>
        </p:nvSpPr>
        <p:spPr>
          <a:xfrm>
            <a:off x="446366" y="8570490"/>
            <a:ext cx="4308538" cy="152702"/>
          </a:xfrm>
          <a:prstGeom prst="rect">
            <a:avLst/>
          </a:prstGeom>
        </p:spPr>
        <p:txBody>
          <a:bodyPr vert="horz" lIns="0" tIns="0" rIns="0" bIns="0" rtlCol="0" anchor="t" anchorCtr="0"/>
          <a:lstStyle>
            <a:lvl1pPr algn="l">
              <a:defRPr sz="800">
                <a:latin typeface="+mn-lt"/>
              </a:defRPr>
            </a:lvl1pPr>
          </a:lstStyle>
          <a:p>
            <a:endParaRPr lang="en-GB" sz="800"/>
          </a:p>
        </p:txBody>
      </p:sp>
      <p:grpSp>
        <p:nvGrpSpPr>
          <p:cNvPr id="10" name="Logo">
            <a:extLst>
              <a:ext uri="{FF2B5EF4-FFF2-40B4-BE49-F238E27FC236}">
                <a16:creationId xmlns:a16="http://schemas.microsoft.com/office/drawing/2014/main" id="{F131BA30-CA4C-4B3C-BAD8-233EFAD8F292}"/>
              </a:ext>
            </a:extLst>
          </p:cNvPr>
          <p:cNvGrpSpPr/>
          <p:nvPr/>
        </p:nvGrpSpPr>
        <p:grpSpPr>
          <a:xfrm>
            <a:off x="5615732" y="238993"/>
            <a:ext cx="755843" cy="322808"/>
            <a:chOff x="6380216" y="4059273"/>
            <a:chExt cx="2905863" cy="1241045"/>
          </a:xfrm>
        </p:grpSpPr>
        <p:sp>
          <p:nvSpPr>
            <p:cNvPr id="11" name="Freeform: Shape 10">
              <a:extLst>
                <a:ext uri="{FF2B5EF4-FFF2-40B4-BE49-F238E27FC236}">
                  <a16:creationId xmlns:a16="http://schemas.microsoft.com/office/drawing/2014/main" id="{B25C6FB2-F83B-4BF1-9578-6489988FA8EC}"/>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32D3B574-3971-4C87-B602-DA0CF5429938}"/>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61464B63-A19A-438D-8507-5B2CEEB29B6F}"/>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9A514272-585B-4DD7-9889-D2AC8F80B3CA}"/>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71817243-274B-4667-95B7-949DA44CEC38}"/>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70A481D-11CB-4EA0-9689-E6D9992AC1CF}"/>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Tree>
    <p:extLst>
      <p:ext uri="{BB962C8B-B14F-4D97-AF65-F5344CB8AC3E}">
        <p14:creationId xmlns:p14="http://schemas.microsoft.com/office/powerpoint/2010/main" val="2571436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60000" y="685800"/>
            <a:ext cx="6138000" cy="3452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60000" y="4343400"/>
            <a:ext cx="6138000" cy="4114800"/>
          </a:xfrm>
          <a:prstGeom prst="rect">
            <a:avLst/>
          </a:prstGeom>
        </p:spPr>
        <p:txBody>
          <a:bodyPr vert="horz" lIns="0" tIns="0" rIns="0" bIns="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Date Placeholder 8">
            <a:extLst>
              <a:ext uri="{FF2B5EF4-FFF2-40B4-BE49-F238E27FC236}">
                <a16:creationId xmlns:a16="http://schemas.microsoft.com/office/drawing/2014/main" id="{2BFA88E3-6CCC-4641-A98D-7398F6E1AE6C}"/>
              </a:ext>
            </a:extLst>
          </p:cNvPr>
          <p:cNvSpPr>
            <a:spLocks noGrp="1"/>
          </p:cNvSpPr>
          <p:nvPr>
            <p:ph type="dt" idx="1"/>
          </p:nvPr>
        </p:nvSpPr>
        <p:spPr>
          <a:xfrm>
            <a:off x="4760535" y="8752305"/>
            <a:ext cx="1737465" cy="152702"/>
          </a:xfrm>
          <a:prstGeom prst="rect">
            <a:avLst/>
          </a:prstGeom>
        </p:spPr>
        <p:txBody>
          <a:bodyPr vert="horz" lIns="0" tIns="0" rIns="0" bIns="0" rtlCol="0" anchor="t" anchorCtr="0"/>
          <a:lstStyle>
            <a:lvl1pPr algn="r">
              <a:defRPr sz="800">
                <a:latin typeface="+mn-lt"/>
              </a:defRPr>
            </a:lvl1pPr>
          </a:lstStyle>
          <a:p>
            <a:fld id="{681EF29B-F0DE-4A5D-971E-F0D2D074F34E}" type="datetime4">
              <a:rPr lang="en-GB" smtClean="0"/>
              <a:t>23 August 2022</a:t>
            </a:fld>
            <a:endParaRPr lang="en-GB" sz="800"/>
          </a:p>
        </p:txBody>
      </p:sp>
      <p:sp>
        <p:nvSpPr>
          <p:cNvPr id="9" name="Slide Number Placeholder 9">
            <a:extLst>
              <a:ext uri="{FF2B5EF4-FFF2-40B4-BE49-F238E27FC236}">
                <a16:creationId xmlns:a16="http://schemas.microsoft.com/office/drawing/2014/main" id="{F3087DC9-C8CF-4A7D-A808-05173EBAB961}"/>
              </a:ext>
            </a:extLst>
          </p:cNvPr>
          <p:cNvSpPr>
            <a:spLocks noGrp="1"/>
          </p:cNvSpPr>
          <p:nvPr>
            <p:ph type="sldNum" sz="quarter" idx="5"/>
          </p:nvPr>
        </p:nvSpPr>
        <p:spPr>
          <a:xfrm>
            <a:off x="4760535" y="8570490"/>
            <a:ext cx="1737465" cy="152702"/>
          </a:xfrm>
          <a:prstGeom prst="rect">
            <a:avLst/>
          </a:prstGeom>
        </p:spPr>
        <p:txBody>
          <a:bodyPr vert="horz" lIns="0" tIns="0" rIns="0" bIns="0" rtlCol="0" anchor="t" anchorCtr="0"/>
          <a:lstStyle>
            <a:lvl1pPr algn="r">
              <a:defRPr sz="800">
                <a:latin typeface="+mn-lt"/>
              </a:defRPr>
            </a:lvl1pPr>
          </a:lstStyle>
          <a:p>
            <a:fld id="{A16CFAD1-D197-4A88-B173-A6412E995EE5}" type="slidenum">
              <a:rPr lang="en-GB" smtClean="0"/>
              <a:pPr/>
              <a:t>‹#›</a:t>
            </a:fld>
            <a:endParaRPr lang="en-GB" sz="800"/>
          </a:p>
        </p:txBody>
      </p:sp>
      <p:sp>
        <p:nvSpPr>
          <p:cNvPr id="10" name="Footer Placeholder 10">
            <a:extLst>
              <a:ext uri="{FF2B5EF4-FFF2-40B4-BE49-F238E27FC236}">
                <a16:creationId xmlns:a16="http://schemas.microsoft.com/office/drawing/2014/main" id="{D3E5D5B4-5B5B-4A78-9FBF-121492410DA0}"/>
              </a:ext>
            </a:extLst>
          </p:cNvPr>
          <p:cNvSpPr>
            <a:spLocks noGrp="1"/>
          </p:cNvSpPr>
          <p:nvPr>
            <p:ph type="ftr" sz="quarter" idx="4"/>
          </p:nvPr>
        </p:nvSpPr>
        <p:spPr>
          <a:xfrm>
            <a:off x="353656" y="8752305"/>
            <a:ext cx="4401248" cy="152702"/>
          </a:xfrm>
          <a:prstGeom prst="rect">
            <a:avLst/>
          </a:prstGeom>
        </p:spPr>
        <p:txBody>
          <a:bodyPr vert="horz" lIns="0" tIns="0" rIns="0" bIns="0" rtlCol="0" anchor="t" anchorCtr="0"/>
          <a:lstStyle>
            <a:lvl1pPr algn="l">
              <a:defRPr sz="800">
                <a:latin typeface="+mn-lt"/>
              </a:defRPr>
            </a:lvl1pPr>
          </a:lstStyle>
          <a:p>
            <a:endParaRPr lang="en-GB" sz="800"/>
          </a:p>
        </p:txBody>
      </p:sp>
      <p:sp>
        <p:nvSpPr>
          <p:cNvPr id="11" name="Header Placeholder 12">
            <a:extLst>
              <a:ext uri="{FF2B5EF4-FFF2-40B4-BE49-F238E27FC236}">
                <a16:creationId xmlns:a16="http://schemas.microsoft.com/office/drawing/2014/main" id="{AB4E7CF5-96AC-4C46-8B0F-AA454984BAC1}"/>
              </a:ext>
            </a:extLst>
          </p:cNvPr>
          <p:cNvSpPr>
            <a:spLocks noGrp="1"/>
          </p:cNvSpPr>
          <p:nvPr>
            <p:ph type="hdr" sz="quarter"/>
          </p:nvPr>
        </p:nvSpPr>
        <p:spPr>
          <a:xfrm>
            <a:off x="353656" y="8570490"/>
            <a:ext cx="4401248" cy="152702"/>
          </a:xfrm>
          <a:prstGeom prst="rect">
            <a:avLst/>
          </a:prstGeom>
        </p:spPr>
        <p:txBody>
          <a:bodyPr vert="horz" lIns="0" tIns="0" rIns="0" bIns="0" rtlCol="0" anchor="t" anchorCtr="0"/>
          <a:lstStyle>
            <a:lvl1pPr algn="l">
              <a:defRPr sz="800">
                <a:latin typeface="+mn-lt"/>
              </a:defRPr>
            </a:lvl1pPr>
          </a:lstStyle>
          <a:p>
            <a:endParaRPr lang="en-GB" sz="800"/>
          </a:p>
        </p:txBody>
      </p:sp>
    </p:spTree>
    <p:extLst>
      <p:ext uri="{BB962C8B-B14F-4D97-AF65-F5344CB8AC3E}">
        <p14:creationId xmlns:p14="http://schemas.microsoft.com/office/powerpoint/2010/main" val="330487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a:t>
            </a:fld>
            <a:endParaRPr lang="en-GB" sz="800"/>
          </a:p>
        </p:txBody>
      </p:sp>
    </p:spTree>
    <p:extLst>
      <p:ext uri="{BB962C8B-B14F-4D97-AF65-F5344CB8AC3E}">
        <p14:creationId xmlns:p14="http://schemas.microsoft.com/office/powerpoint/2010/main" val="680380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10</a:t>
            </a:fld>
            <a:endParaRPr lang="en-GB" sz="800"/>
          </a:p>
        </p:txBody>
      </p:sp>
    </p:spTree>
    <p:extLst>
      <p:ext uri="{BB962C8B-B14F-4D97-AF65-F5344CB8AC3E}">
        <p14:creationId xmlns:p14="http://schemas.microsoft.com/office/powerpoint/2010/main" val="329304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11</a:t>
            </a:fld>
            <a:endParaRPr lang="en-GB" sz="800"/>
          </a:p>
        </p:txBody>
      </p:sp>
    </p:spTree>
    <p:extLst>
      <p:ext uri="{BB962C8B-B14F-4D97-AF65-F5344CB8AC3E}">
        <p14:creationId xmlns:p14="http://schemas.microsoft.com/office/powerpoint/2010/main" val="1062373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12</a:t>
            </a:fld>
            <a:endParaRPr lang="en-GB" sz="800"/>
          </a:p>
        </p:txBody>
      </p:sp>
    </p:spTree>
    <p:extLst>
      <p:ext uri="{BB962C8B-B14F-4D97-AF65-F5344CB8AC3E}">
        <p14:creationId xmlns:p14="http://schemas.microsoft.com/office/powerpoint/2010/main" val="4093175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13</a:t>
            </a:fld>
            <a:endParaRPr lang="en-GB" sz="800"/>
          </a:p>
        </p:txBody>
      </p:sp>
    </p:spTree>
    <p:extLst>
      <p:ext uri="{BB962C8B-B14F-4D97-AF65-F5344CB8AC3E}">
        <p14:creationId xmlns:p14="http://schemas.microsoft.com/office/powerpoint/2010/main" val="335785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14</a:t>
            </a:fld>
            <a:endParaRPr lang="en-GB" sz="800"/>
          </a:p>
        </p:txBody>
      </p:sp>
    </p:spTree>
    <p:extLst>
      <p:ext uri="{BB962C8B-B14F-4D97-AF65-F5344CB8AC3E}">
        <p14:creationId xmlns:p14="http://schemas.microsoft.com/office/powerpoint/2010/main" val="3789185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15</a:t>
            </a:fld>
            <a:endParaRPr lang="en-GB" sz="800"/>
          </a:p>
        </p:txBody>
      </p:sp>
    </p:spTree>
    <p:extLst>
      <p:ext uri="{BB962C8B-B14F-4D97-AF65-F5344CB8AC3E}">
        <p14:creationId xmlns:p14="http://schemas.microsoft.com/office/powerpoint/2010/main" val="2462376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16</a:t>
            </a:fld>
            <a:endParaRPr lang="en-GB" sz="800"/>
          </a:p>
        </p:txBody>
      </p:sp>
    </p:spTree>
    <p:extLst>
      <p:ext uri="{BB962C8B-B14F-4D97-AF65-F5344CB8AC3E}">
        <p14:creationId xmlns:p14="http://schemas.microsoft.com/office/powerpoint/2010/main" val="1475392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17</a:t>
            </a:fld>
            <a:endParaRPr lang="en-GB" sz="800"/>
          </a:p>
        </p:txBody>
      </p:sp>
    </p:spTree>
    <p:extLst>
      <p:ext uri="{BB962C8B-B14F-4D97-AF65-F5344CB8AC3E}">
        <p14:creationId xmlns:p14="http://schemas.microsoft.com/office/powerpoint/2010/main" val="90947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18</a:t>
            </a:fld>
            <a:endParaRPr lang="en-GB" sz="800"/>
          </a:p>
        </p:txBody>
      </p:sp>
    </p:spTree>
    <p:extLst>
      <p:ext uri="{BB962C8B-B14F-4D97-AF65-F5344CB8AC3E}">
        <p14:creationId xmlns:p14="http://schemas.microsoft.com/office/powerpoint/2010/main" val="2128608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19</a:t>
            </a:fld>
            <a:endParaRPr lang="en-GB" sz="800"/>
          </a:p>
        </p:txBody>
      </p:sp>
    </p:spTree>
    <p:extLst>
      <p:ext uri="{BB962C8B-B14F-4D97-AF65-F5344CB8AC3E}">
        <p14:creationId xmlns:p14="http://schemas.microsoft.com/office/powerpoint/2010/main" val="383633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sz="800"/>
          </a:p>
        </p:txBody>
      </p:sp>
    </p:spTree>
    <p:extLst>
      <p:ext uri="{BB962C8B-B14F-4D97-AF65-F5344CB8AC3E}">
        <p14:creationId xmlns:p14="http://schemas.microsoft.com/office/powerpoint/2010/main" val="241278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20</a:t>
            </a:fld>
            <a:endParaRPr lang="en-GB" sz="800"/>
          </a:p>
        </p:txBody>
      </p:sp>
    </p:spTree>
    <p:extLst>
      <p:ext uri="{BB962C8B-B14F-4D97-AF65-F5344CB8AC3E}">
        <p14:creationId xmlns:p14="http://schemas.microsoft.com/office/powerpoint/2010/main" val="22375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21</a:t>
            </a:fld>
            <a:endParaRPr lang="en-GB" sz="800"/>
          </a:p>
        </p:txBody>
      </p:sp>
    </p:spTree>
    <p:extLst>
      <p:ext uri="{BB962C8B-B14F-4D97-AF65-F5344CB8AC3E}">
        <p14:creationId xmlns:p14="http://schemas.microsoft.com/office/powerpoint/2010/main" val="3800604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22</a:t>
            </a:fld>
            <a:endParaRPr lang="en-GB" sz="800"/>
          </a:p>
        </p:txBody>
      </p:sp>
    </p:spTree>
    <p:extLst>
      <p:ext uri="{BB962C8B-B14F-4D97-AF65-F5344CB8AC3E}">
        <p14:creationId xmlns:p14="http://schemas.microsoft.com/office/powerpoint/2010/main" val="67354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23</a:t>
            </a:fld>
            <a:endParaRPr lang="en-GB" sz="800"/>
          </a:p>
        </p:txBody>
      </p:sp>
    </p:spTree>
    <p:extLst>
      <p:ext uri="{BB962C8B-B14F-4D97-AF65-F5344CB8AC3E}">
        <p14:creationId xmlns:p14="http://schemas.microsoft.com/office/powerpoint/2010/main" val="49378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24</a:t>
            </a:fld>
            <a:endParaRPr lang="en-GB" sz="800"/>
          </a:p>
        </p:txBody>
      </p:sp>
    </p:spTree>
    <p:extLst>
      <p:ext uri="{BB962C8B-B14F-4D97-AF65-F5344CB8AC3E}">
        <p14:creationId xmlns:p14="http://schemas.microsoft.com/office/powerpoint/2010/main" val="3843417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25</a:t>
            </a:fld>
            <a:endParaRPr lang="en-GB" sz="800"/>
          </a:p>
        </p:txBody>
      </p:sp>
    </p:spTree>
    <p:extLst>
      <p:ext uri="{BB962C8B-B14F-4D97-AF65-F5344CB8AC3E}">
        <p14:creationId xmlns:p14="http://schemas.microsoft.com/office/powerpoint/2010/main" val="39412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26</a:t>
            </a:fld>
            <a:endParaRPr lang="en-GB" sz="800"/>
          </a:p>
        </p:txBody>
      </p:sp>
    </p:spTree>
    <p:extLst>
      <p:ext uri="{BB962C8B-B14F-4D97-AF65-F5344CB8AC3E}">
        <p14:creationId xmlns:p14="http://schemas.microsoft.com/office/powerpoint/2010/main" val="230919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27</a:t>
            </a:fld>
            <a:endParaRPr lang="en-GB" sz="800"/>
          </a:p>
        </p:txBody>
      </p:sp>
    </p:spTree>
    <p:extLst>
      <p:ext uri="{BB962C8B-B14F-4D97-AF65-F5344CB8AC3E}">
        <p14:creationId xmlns:p14="http://schemas.microsoft.com/office/powerpoint/2010/main" val="1273378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28</a:t>
            </a:fld>
            <a:endParaRPr lang="en-GB" sz="800"/>
          </a:p>
        </p:txBody>
      </p:sp>
    </p:spTree>
    <p:extLst>
      <p:ext uri="{BB962C8B-B14F-4D97-AF65-F5344CB8AC3E}">
        <p14:creationId xmlns:p14="http://schemas.microsoft.com/office/powerpoint/2010/main" val="804763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29</a:t>
            </a:fld>
            <a:endParaRPr lang="en-GB" sz="800"/>
          </a:p>
        </p:txBody>
      </p:sp>
    </p:spTree>
    <p:extLst>
      <p:ext uri="{BB962C8B-B14F-4D97-AF65-F5344CB8AC3E}">
        <p14:creationId xmlns:p14="http://schemas.microsoft.com/office/powerpoint/2010/main" val="202079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sz="800"/>
          </a:p>
        </p:txBody>
      </p:sp>
    </p:spTree>
    <p:extLst>
      <p:ext uri="{BB962C8B-B14F-4D97-AF65-F5344CB8AC3E}">
        <p14:creationId xmlns:p14="http://schemas.microsoft.com/office/powerpoint/2010/main" val="511195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30</a:t>
            </a:fld>
            <a:endParaRPr lang="en-GB" sz="800"/>
          </a:p>
        </p:txBody>
      </p:sp>
    </p:spTree>
    <p:extLst>
      <p:ext uri="{BB962C8B-B14F-4D97-AF65-F5344CB8AC3E}">
        <p14:creationId xmlns:p14="http://schemas.microsoft.com/office/powerpoint/2010/main" val="93395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sz="800"/>
          </a:p>
        </p:txBody>
      </p:sp>
    </p:spTree>
    <p:extLst>
      <p:ext uri="{BB962C8B-B14F-4D97-AF65-F5344CB8AC3E}">
        <p14:creationId xmlns:p14="http://schemas.microsoft.com/office/powerpoint/2010/main" val="769815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sz="800"/>
          </a:p>
        </p:txBody>
      </p:sp>
    </p:spTree>
    <p:extLst>
      <p:ext uri="{BB962C8B-B14F-4D97-AF65-F5344CB8AC3E}">
        <p14:creationId xmlns:p14="http://schemas.microsoft.com/office/powerpoint/2010/main" val="1482698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sz="800"/>
          </a:p>
        </p:txBody>
      </p:sp>
    </p:spTree>
    <p:extLst>
      <p:ext uri="{BB962C8B-B14F-4D97-AF65-F5344CB8AC3E}">
        <p14:creationId xmlns:p14="http://schemas.microsoft.com/office/powerpoint/2010/main" val="2801037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sz="800"/>
          </a:p>
        </p:txBody>
      </p:sp>
    </p:spTree>
    <p:extLst>
      <p:ext uri="{BB962C8B-B14F-4D97-AF65-F5344CB8AC3E}">
        <p14:creationId xmlns:p14="http://schemas.microsoft.com/office/powerpoint/2010/main" val="564520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sz="800"/>
          </a:p>
        </p:txBody>
      </p:sp>
    </p:spTree>
    <p:extLst>
      <p:ext uri="{BB962C8B-B14F-4D97-AF65-F5344CB8AC3E}">
        <p14:creationId xmlns:p14="http://schemas.microsoft.com/office/powerpoint/2010/main" val="554043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685800"/>
            <a:ext cx="6137275" cy="345281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sz="800"/>
          </a:p>
        </p:txBody>
      </p:sp>
    </p:spTree>
    <p:extLst>
      <p:ext uri="{BB962C8B-B14F-4D97-AF65-F5344CB8AC3E}">
        <p14:creationId xmlns:p14="http://schemas.microsoft.com/office/powerpoint/2010/main" val="449715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3.png"/><Relationship Id="rId4"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3.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5AD30D56-7424-4830-ABBC-E1CCEDA7A2DF}"/>
              </a:ext>
            </a:extLst>
          </p:cNvPr>
          <p:cNvPicPr>
            <a:picLocks noChangeAspect="1"/>
          </p:cNvPicPr>
          <p:nvPr userDrawn="1"/>
        </p:nvPicPr>
        <p:blipFill>
          <a:blip r:embed="rId2">
            <a:extLst>
              <a:ext uri="{96DAC541-7B7A-43D3-8B79-37D633B846F1}">
                <asvg:svgBlip xmlns:asvg="http://schemas.microsoft.com/office/drawing/2016/SVG/main" r:embed="rId3"/>
              </a:ext>
            </a:extLst>
          </a:blip>
          <a:srcRect t="29922" r="24420" b="6742"/>
          <a:stretch>
            <a:fillRect/>
          </a:stretch>
        </p:blipFill>
        <p:spPr>
          <a:xfrm>
            <a:off x="3600000" y="0"/>
            <a:ext cx="8592000" cy="6858000"/>
          </a:xfrm>
          <a:custGeom>
            <a:avLst/>
            <a:gdLst>
              <a:gd name="connsiteX0" fmla="*/ 0 w 8592000"/>
              <a:gd name="connsiteY0" fmla="*/ 0 h 6858000"/>
              <a:gd name="connsiteX1" fmla="*/ 8592000 w 8592000"/>
              <a:gd name="connsiteY1" fmla="*/ 0 h 6858000"/>
              <a:gd name="connsiteX2" fmla="*/ 8592000 w 8592000"/>
              <a:gd name="connsiteY2" fmla="*/ 6858000 h 6858000"/>
              <a:gd name="connsiteX3" fmla="*/ 0 w 85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92000" h="6858000">
                <a:moveTo>
                  <a:pt x="0" y="0"/>
                </a:moveTo>
                <a:lnTo>
                  <a:pt x="8592000" y="0"/>
                </a:lnTo>
                <a:lnTo>
                  <a:pt x="8592000" y="6858000"/>
                </a:lnTo>
                <a:lnTo>
                  <a:pt x="0" y="6858000"/>
                </a:lnTo>
                <a:close/>
              </a:path>
            </a:pathLst>
          </a:custGeom>
        </p:spPr>
      </p:pic>
      <p:grpSp>
        <p:nvGrpSpPr>
          <p:cNvPr id="21" name="Logo">
            <a:extLst>
              <a:ext uri="{FF2B5EF4-FFF2-40B4-BE49-F238E27FC236}">
                <a16:creationId xmlns:a16="http://schemas.microsoft.com/office/drawing/2014/main" id="{1E1CB065-BC3E-419D-8CD5-6001359B1AF9}"/>
              </a:ext>
            </a:extLst>
          </p:cNvPr>
          <p:cNvGrpSpPr>
            <a:grpSpLocks noChangeAspect="1"/>
          </p:cNvGrpSpPr>
          <p:nvPr userDrawn="1"/>
        </p:nvGrpSpPr>
        <p:grpSpPr>
          <a:xfrm>
            <a:off x="539751" y="540001"/>
            <a:ext cx="1702800" cy="727237"/>
            <a:chOff x="6380216" y="4059273"/>
            <a:chExt cx="2905863" cy="1241045"/>
          </a:xfrm>
        </p:grpSpPr>
        <p:sp>
          <p:nvSpPr>
            <p:cNvPr id="22" name="Freeform: Shape 21">
              <a:extLst>
                <a:ext uri="{FF2B5EF4-FFF2-40B4-BE49-F238E27FC236}">
                  <a16:creationId xmlns:a16="http://schemas.microsoft.com/office/drawing/2014/main" id="{60EF3EE0-04F6-4F0F-9C30-138E10130D0D}"/>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29F265DC-74E8-4BFF-92A1-092ADEFABD8A}"/>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9C07ABC-F814-4A0D-B933-8FF8308531B7}"/>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0C74A0EA-43E9-4563-A55A-F825A81DC14D}"/>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08704FAE-A924-4ACA-BF5E-2A8B00053817}"/>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44A7CF80-4160-43E8-868F-65E74933C8A6}"/>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pic>
        <p:nvPicPr>
          <p:cNvPr id="27" name="TAGLINE 60Black">
            <a:extLst>
              <a:ext uri="{FF2B5EF4-FFF2-40B4-BE49-F238E27FC236}">
                <a16:creationId xmlns:a16="http://schemas.microsoft.com/office/drawing/2014/main" id="{3A5FFB45-3585-4395-809E-0CF65EFB70E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8863" y="539750"/>
            <a:ext cx="1703386" cy="110689"/>
          </a:xfrm>
          <a:prstGeom prst="rect">
            <a:avLst/>
          </a:prstGeom>
        </p:spPr>
      </p:pic>
      <p:sp>
        <p:nvSpPr>
          <p:cNvPr id="2" name="Title 1"/>
          <p:cNvSpPr>
            <a:spLocks noGrp="1"/>
          </p:cNvSpPr>
          <p:nvPr>
            <p:ph type="ctrTitle" hasCustomPrompt="1"/>
          </p:nvPr>
        </p:nvSpPr>
        <p:spPr>
          <a:xfrm>
            <a:off x="539751" y="1730375"/>
            <a:ext cx="8290798" cy="2985625"/>
          </a:xfrm>
        </p:spPr>
        <p:txBody>
          <a:bodyPr anchor="b" anchorCtr="0">
            <a:noAutofit/>
          </a:bodyPr>
          <a:lstStyle>
            <a:lvl1pPr>
              <a:lnSpc>
                <a:spcPct val="83000"/>
              </a:lnSpc>
              <a:defRPr sz="6000">
                <a:solidFill>
                  <a:schemeClr val="accent1"/>
                </a:solidFill>
              </a:defRPr>
            </a:lvl1pPr>
          </a:lstStyle>
          <a:p>
            <a:r>
              <a:rPr lang="en-GB"/>
              <a:t>Click to add title</a:t>
            </a:r>
          </a:p>
        </p:txBody>
      </p:sp>
      <p:sp>
        <p:nvSpPr>
          <p:cNvPr id="31" name="Subtitle 2"/>
          <p:cNvSpPr>
            <a:spLocks noGrp="1"/>
          </p:cNvSpPr>
          <p:nvPr>
            <p:ph type="subTitle" idx="1" hasCustomPrompt="1"/>
          </p:nvPr>
        </p:nvSpPr>
        <p:spPr>
          <a:xfrm>
            <a:off x="540000" y="4946400"/>
            <a:ext cx="8290798" cy="648072"/>
          </a:xfrm>
        </p:spPr>
        <p:txBody>
          <a:bodyPr/>
          <a:lstStyle>
            <a:lvl1pPr marL="0" indent="0" algn="l" defTabSz="914400" rtl="0" eaLnBrk="1" latinLnBrk="0" hangingPunct="1">
              <a:lnSpc>
                <a:spcPct val="83000"/>
              </a:lnSpc>
              <a:spcBef>
                <a:spcPts val="0"/>
              </a:spcBef>
              <a:buNone/>
              <a:defRPr lang="en-US" sz="2000" b="0" kern="1200" dirty="0">
                <a:solidFill>
                  <a:schemeClr val="accent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4" name="Text Placeholder 3">
            <a:extLst>
              <a:ext uri="{FF2B5EF4-FFF2-40B4-BE49-F238E27FC236}">
                <a16:creationId xmlns:a16="http://schemas.microsoft.com/office/drawing/2014/main" id="{2B2D590D-63DF-49A5-B495-2B2E9EA7D2AA}"/>
              </a:ext>
            </a:extLst>
          </p:cNvPr>
          <p:cNvSpPr>
            <a:spLocks noGrp="1"/>
          </p:cNvSpPr>
          <p:nvPr>
            <p:ph type="body" sz="quarter" idx="18" hasCustomPrompt="1"/>
          </p:nvPr>
        </p:nvSpPr>
        <p:spPr>
          <a:xfrm>
            <a:off x="539748" y="5768975"/>
            <a:ext cx="8291049" cy="277813"/>
          </a:xfrm>
        </p:spPr>
        <p:txBody>
          <a:bodyPr anchor="b" anchorCtr="0"/>
          <a:lstStyle>
            <a:lvl1pPr marL="0" indent="0">
              <a:lnSpc>
                <a:spcPct val="83000"/>
              </a:lnSpc>
              <a:spcBef>
                <a:spcPts val="0"/>
              </a:spcBef>
              <a:buNone/>
              <a:tabLst/>
              <a:defRPr sz="1400" b="0"/>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13" name="Date Placeholder 12"/>
          <p:cNvSpPr>
            <a:spLocks noGrp="1"/>
          </p:cNvSpPr>
          <p:nvPr>
            <p:ph type="dt" sz="half" idx="15"/>
          </p:nvPr>
        </p:nvSpPr>
        <p:spPr>
          <a:xfrm>
            <a:off x="0" y="6858000"/>
            <a:ext cx="0" cy="0"/>
          </a:xfrm>
        </p:spPr>
        <p:txBody>
          <a:bodyPr/>
          <a:lstStyle>
            <a:lvl1pPr>
              <a:defRPr>
                <a:solidFill>
                  <a:schemeClr val="bg1"/>
                </a:solidFill>
              </a:defRPr>
            </a:lvl1pPr>
          </a:lstStyle>
          <a:p>
            <a:endParaRPr lang="en-GB"/>
          </a:p>
        </p:txBody>
      </p:sp>
      <p:sp>
        <p:nvSpPr>
          <p:cNvPr id="24" name="Footer Placeholder 23"/>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25" name="Slide Number Placeholder 24"/>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19" name="SD_FLD_DocumentDate">
            <a:extLst>
              <a:ext uri="{FF2B5EF4-FFF2-40B4-BE49-F238E27FC236}">
                <a16:creationId xmlns:a16="http://schemas.microsoft.com/office/drawing/2014/main" id="{33759508-D1FD-40CE-9331-F01D5EE3CCBE}"/>
              </a:ext>
            </a:extLst>
          </p:cNvPr>
          <p:cNvSpPr txBox="1">
            <a:spLocks noChangeArrowheads="1"/>
          </p:cNvSpPr>
          <p:nvPr userDrawn="1"/>
        </p:nvSpPr>
        <p:spPr bwMode="auto">
          <a:xfrm>
            <a:off x="540001" y="6161675"/>
            <a:ext cx="8290796" cy="18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lnSpc>
                <a:spcPct val="83000"/>
              </a:lnSpc>
              <a:spcBef>
                <a:spcPts val="0"/>
              </a:spcBef>
            </a:pPr>
            <a:r>
              <a:rPr lang="en-GB" altLang="ja-JP" sz="1400" cap="none" baseline="0" dirty="0">
                <a:solidFill>
                  <a:schemeClr val="accent1"/>
                </a:solidFill>
                <a:ea typeface="ＭＳ Ｐゴシック" charset="-128"/>
                <a:cs typeface="Arial" charset="0"/>
              </a:rPr>
              <a:t>2022-08-18</a:t>
            </a:r>
          </a:p>
        </p:txBody>
      </p:sp>
      <p:sp>
        <p:nvSpPr>
          <p:cNvPr id="29" name="_SD_FLD_DocumentNumbe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accent1"/>
              </a:solidFill>
              <a:ea typeface="ＭＳ Ｐゴシック" charset="-128"/>
              <a:cs typeface="Arial" charset="0"/>
            </a:endParaRPr>
          </a:p>
        </p:txBody>
      </p:sp>
      <p:sp>
        <p:nvSpPr>
          <p:cNvPr id="32" name="SD_FLD_Draft" hidden="1">
            <a:extLst>
              <a:ext uri="{FF2B5EF4-FFF2-40B4-BE49-F238E27FC236}">
                <a16:creationId xmlns:a16="http://schemas.microsoft.com/office/drawing/2014/main" id="{F9687746-12E1-43B0-8EEE-BCA876E5FD04}"/>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6" name="SD_FLD_Confidentiality">
            <a:extLst>
              <a:ext uri="{FF2B5EF4-FFF2-40B4-BE49-F238E27FC236}">
                <a16:creationId xmlns:a16="http://schemas.microsoft.com/office/drawing/2014/main" id="{2E43B5A0-A24B-4D49-B18D-5419D4E44B91}"/>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44539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p:txBody>
          <a:bodyPr rIns="0"/>
          <a:lstStyle>
            <a:lvl5pPr>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Date Placeholder 3"/>
          <p:cNvSpPr>
            <a:spLocks noGrp="1"/>
          </p:cNvSpPr>
          <p:nvPr>
            <p:ph type="dt" sz="half" idx="10"/>
          </p:nvPr>
        </p:nvSpPr>
        <p:spPr>
          <a:xfrm>
            <a:off x="0" y="6858000"/>
            <a:ext cx="0" cy="0"/>
          </a:xfrm>
        </p:spPr>
        <p:txBody>
          <a:bodyPr/>
          <a:lstStyle>
            <a:lvl1pPr>
              <a:defRPr>
                <a:noFill/>
              </a:defRPr>
            </a:lvl1pPr>
          </a:lstStyle>
          <a:p>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BA07366-CB75-4AA8-9E5B-928B849F427C}" type="slidenum">
              <a:rPr lang="en-GB" smtClean="0"/>
              <a:t>‹#›</a:t>
            </a:fld>
            <a:endParaRPr lang="en-GB"/>
          </a:p>
        </p:txBody>
      </p:sp>
    </p:spTree>
    <p:extLst>
      <p:ext uri="{BB962C8B-B14F-4D97-AF65-F5344CB8AC3E}">
        <p14:creationId xmlns:p14="http://schemas.microsoft.com/office/powerpoint/2010/main" val="1414795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re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7621BA-8EDC-4C18-975C-5EE1161FA8FD}"/>
              </a:ext>
            </a:extLst>
          </p:cNvPr>
          <p:cNvSpPr/>
          <p:nvPr userDrawn="1"/>
        </p:nvSpPr>
        <p:spPr>
          <a:xfrm>
            <a:off x="0" y="0"/>
            <a:ext cx="12192000" cy="68616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9" name="Logo">
            <a:extLst>
              <a:ext uri="{FF2B5EF4-FFF2-40B4-BE49-F238E27FC236}">
                <a16:creationId xmlns:a16="http://schemas.microsoft.com/office/drawing/2014/main" id="{F04E253C-783D-4CA5-8CCB-57C4CC102165}"/>
              </a:ext>
            </a:extLst>
          </p:cNvPr>
          <p:cNvGrpSpPr/>
          <p:nvPr userDrawn="1"/>
        </p:nvGrpSpPr>
        <p:grpSpPr>
          <a:xfrm>
            <a:off x="10893210" y="6350918"/>
            <a:ext cx="755843" cy="322808"/>
            <a:chOff x="6380216" y="4059273"/>
            <a:chExt cx="2905863" cy="1241045"/>
          </a:xfrm>
        </p:grpSpPr>
        <p:sp>
          <p:nvSpPr>
            <p:cNvPr id="10" name="Freeform: Shape 9">
              <a:extLst>
                <a:ext uri="{FF2B5EF4-FFF2-40B4-BE49-F238E27FC236}">
                  <a16:creationId xmlns:a16="http://schemas.microsoft.com/office/drawing/2014/main" id="{D8124B4D-CBE2-46DB-B0AE-2AC98C56E78E}"/>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5D916864-12FB-478F-99EE-83C970865F05}"/>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00FF8E64-431E-4917-BD40-4BD55CF6B8DF}"/>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5E450DA2-D1AF-4EFD-A7B9-9D1161ADD54F}"/>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56553B8-1481-4E85-83A7-689A7C6CC67F}"/>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52AB55C8-079A-4ACE-9DFB-9EBA23B48B0B}"/>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p:txBody>
          <a:bodyPr rIns="0"/>
          <a:lstStyle>
            <a:lvl5pPr>
              <a:defRPr/>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Date Placeholder 3"/>
          <p:cNvSpPr>
            <a:spLocks noGrp="1"/>
          </p:cNvSpPr>
          <p:nvPr>
            <p:ph type="dt" sz="half" idx="10"/>
          </p:nvPr>
        </p:nvSpPr>
        <p:spPr>
          <a:xfrm>
            <a:off x="0" y="6858000"/>
            <a:ext cx="0" cy="0"/>
          </a:xfrm>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A07366-CB75-4AA8-9E5B-928B849F427C}" type="slidenum">
              <a:rPr lang="en-GB" smtClean="0"/>
              <a:t>‹#›</a:t>
            </a:fld>
            <a:endParaRPr lang="en-GB"/>
          </a:p>
        </p:txBody>
      </p:sp>
      <p:sp>
        <p:nvSpPr>
          <p:cNvPr id="16" name="_SD_FLD_Copyright">
            <a:extLst>
              <a:ext uri="{FF2B5EF4-FFF2-40B4-BE49-F238E27FC236}">
                <a16:creationId xmlns:a16="http://schemas.microsoft.com/office/drawing/2014/main" id="{3F542136-6583-4929-BA8F-876E7200FCF4}"/>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8" name="SD_FLD_DocumentDate">
            <a:extLst>
              <a:ext uri="{FF2B5EF4-FFF2-40B4-BE49-F238E27FC236}">
                <a16:creationId xmlns:a16="http://schemas.microsoft.com/office/drawing/2014/main" id="{D4FFA251-3F5C-4E9A-9A80-F62650B47305}"/>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20" name="SD_FLD_Draft" hidden="1">
            <a:extLst>
              <a:ext uri="{FF2B5EF4-FFF2-40B4-BE49-F238E27FC236}">
                <a16:creationId xmlns:a16="http://schemas.microsoft.com/office/drawing/2014/main" id="{21F368A2-F525-4249-A72B-F904922C972A}"/>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1" name="SD_FLD_Confidentiality">
            <a:extLst>
              <a:ext uri="{FF2B5EF4-FFF2-40B4-BE49-F238E27FC236}">
                <a16:creationId xmlns:a16="http://schemas.microsoft.com/office/drawing/2014/main" id="{859FDC4D-A513-43EC-AC0B-76C98697BB47}"/>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8851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sz="half" idx="1" hasCustomPrompt="1"/>
          </p:nvPr>
        </p:nvSpPr>
        <p:spPr>
          <a:xfrm>
            <a:off x="539750" y="1730374"/>
            <a:ext cx="5465763"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Content Placeholder 3"/>
          <p:cNvSpPr>
            <a:spLocks noGrp="1"/>
          </p:cNvSpPr>
          <p:nvPr>
            <p:ph sz="half" idx="2" hasCustomPrompt="1"/>
          </p:nvPr>
        </p:nvSpPr>
        <p:spPr>
          <a:xfrm>
            <a:off x="6184900" y="1730374"/>
            <a:ext cx="5465763"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Tree>
    <p:extLst>
      <p:ext uri="{BB962C8B-B14F-4D97-AF65-F5344CB8AC3E}">
        <p14:creationId xmlns:p14="http://schemas.microsoft.com/office/powerpoint/2010/main" val="1866162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Content, gre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BCEB69-4B90-48AC-8E50-F4C1FAD42957}"/>
              </a:ext>
            </a:extLst>
          </p:cNvPr>
          <p:cNvSpPr/>
          <p:nvPr userDrawn="1"/>
        </p:nvSpPr>
        <p:spPr>
          <a:xfrm>
            <a:off x="0" y="0"/>
            <a:ext cx="12192000" cy="68616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18" name="Logo">
            <a:extLst>
              <a:ext uri="{FF2B5EF4-FFF2-40B4-BE49-F238E27FC236}">
                <a16:creationId xmlns:a16="http://schemas.microsoft.com/office/drawing/2014/main" id="{8145D2D3-7F22-4934-B251-1F99086694BC}"/>
              </a:ext>
            </a:extLst>
          </p:cNvPr>
          <p:cNvGrpSpPr/>
          <p:nvPr userDrawn="1"/>
        </p:nvGrpSpPr>
        <p:grpSpPr>
          <a:xfrm>
            <a:off x="10893210" y="6350918"/>
            <a:ext cx="755843" cy="322808"/>
            <a:chOff x="6380216" y="4059273"/>
            <a:chExt cx="2905863" cy="1241045"/>
          </a:xfrm>
        </p:grpSpPr>
        <p:sp>
          <p:nvSpPr>
            <p:cNvPr id="19" name="Freeform: Shape 18">
              <a:extLst>
                <a:ext uri="{FF2B5EF4-FFF2-40B4-BE49-F238E27FC236}">
                  <a16:creationId xmlns:a16="http://schemas.microsoft.com/office/drawing/2014/main" id="{36BB8EE7-0DAE-475A-99CB-4C95B9C4174D}"/>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8E34A211-0C55-472F-A8C7-DF7C115B4E36}"/>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DB3FBA2-AFC9-409D-945D-4CFDE6BBEE6A}"/>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DF6B560-906C-4643-86C4-C545FCBD8975}"/>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C24D933-C961-4320-84B8-2B098CBD0E95}"/>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93D8CD1-B7C6-4727-A773-7D9B1A7CD8D6}"/>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2" name="Title 1"/>
          <p:cNvSpPr>
            <a:spLocks noGrp="1"/>
          </p:cNvSpPr>
          <p:nvPr>
            <p:ph type="title" hasCustomPrompt="1"/>
          </p:nvPr>
        </p:nvSpPr>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539750" y="1730374"/>
            <a:ext cx="5465764"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Content Placeholder 3"/>
          <p:cNvSpPr>
            <a:spLocks noGrp="1"/>
          </p:cNvSpPr>
          <p:nvPr>
            <p:ph sz="half" idx="2" hasCustomPrompt="1"/>
          </p:nvPr>
        </p:nvSpPr>
        <p:spPr>
          <a:xfrm>
            <a:off x="6184900" y="1730374"/>
            <a:ext cx="5465763"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
        <p:nvSpPr>
          <p:cNvPr id="13" name="_SD_FLD_Copyright">
            <a:extLst>
              <a:ext uri="{FF2B5EF4-FFF2-40B4-BE49-F238E27FC236}">
                <a16:creationId xmlns:a16="http://schemas.microsoft.com/office/drawing/2014/main" id="{C594FBB9-85AB-481A-A9C3-B5A84B1C17B8}"/>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5" name="SD_FLD_DocumentDate">
            <a:extLst>
              <a:ext uri="{FF2B5EF4-FFF2-40B4-BE49-F238E27FC236}">
                <a16:creationId xmlns:a16="http://schemas.microsoft.com/office/drawing/2014/main" id="{3968F7D9-78C3-48F9-927A-B57089193350}"/>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25" name="SD_FLD_Draft" hidden="1">
            <a:extLst>
              <a:ext uri="{FF2B5EF4-FFF2-40B4-BE49-F238E27FC236}">
                <a16:creationId xmlns:a16="http://schemas.microsoft.com/office/drawing/2014/main" id="{BFB769A5-7146-4BE1-99CA-135A2E15C9CA}"/>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7" name="SD_FLD_Confidentiality">
            <a:extLst>
              <a:ext uri="{FF2B5EF4-FFF2-40B4-BE49-F238E27FC236}">
                <a16:creationId xmlns:a16="http://schemas.microsoft.com/office/drawing/2014/main" id="{8E5EBD54-68A6-426B-B8F6-B31B70F04964}"/>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2022311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sz="half" idx="1" hasCustomPrompt="1"/>
          </p:nvPr>
        </p:nvSpPr>
        <p:spPr>
          <a:xfrm>
            <a:off x="539750" y="1730374"/>
            <a:ext cx="6407150"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Content Placeholder 3"/>
          <p:cNvSpPr>
            <a:spLocks noGrp="1"/>
          </p:cNvSpPr>
          <p:nvPr>
            <p:ph sz="half" idx="2" hasCustomPrompt="1"/>
          </p:nvPr>
        </p:nvSpPr>
        <p:spPr>
          <a:xfrm>
            <a:off x="8067675" y="1730374"/>
            <a:ext cx="3582988"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Tree>
    <p:extLst>
      <p:ext uri="{BB962C8B-B14F-4D97-AF65-F5344CB8AC3E}">
        <p14:creationId xmlns:p14="http://schemas.microsoft.com/office/powerpoint/2010/main" val="4238075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A, gre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BCEB69-4B90-48AC-8E50-F4C1FAD42957}"/>
              </a:ext>
            </a:extLst>
          </p:cNvPr>
          <p:cNvSpPr/>
          <p:nvPr userDrawn="1"/>
        </p:nvSpPr>
        <p:spPr>
          <a:xfrm>
            <a:off x="0" y="0"/>
            <a:ext cx="12192000" cy="68616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18" name="Logo">
            <a:extLst>
              <a:ext uri="{FF2B5EF4-FFF2-40B4-BE49-F238E27FC236}">
                <a16:creationId xmlns:a16="http://schemas.microsoft.com/office/drawing/2014/main" id="{8145D2D3-7F22-4934-B251-1F99086694BC}"/>
              </a:ext>
            </a:extLst>
          </p:cNvPr>
          <p:cNvGrpSpPr/>
          <p:nvPr userDrawn="1"/>
        </p:nvGrpSpPr>
        <p:grpSpPr>
          <a:xfrm>
            <a:off x="10893210" y="6350918"/>
            <a:ext cx="755843" cy="322808"/>
            <a:chOff x="6380216" y="4059273"/>
            <a:chExt cx="2905863" cy="1241045"/>
          </a:xfrm>
        </p:grpSpPr>
        <p:sp>
          <p:nvSpPr>
            <p:cNvPr id="19" name="Freeform: Shape 18">
              <a:extLst>
                <a:ext uri="{FF2B5EF4-FFF2-40B4-BE49-F238E27FC236}">
                  <a16:creationId xmlns:a16="http://schemas.microsoft.com/office/drawing/2014/main" id="{36BB8EE7-0DAE-475A-99CB-4C95B9C4174D}"/>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8E34A211-0C55-472F-A8C7-DF7C115B4E36}"/>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DB3FBA2-AFC9-409D-945D-4CFDE6BBEE6A}"/>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DF6B560-906C-4643-86C4-C545FCBD8975}"/>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C24D933-C961-4320-84B8-2B098CBD0E95}"/>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93D8CD1-B7C6-4727-A773-7D9B1A7CD8D6}"/>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2" name="Title 1"/>
          <p:cNvSpPr>
            <a:spLocks noGrp="1"/>
          </p:cNvSpPr>
          <p:nvPr>
            <p:ph type="title" hasCustomPrompt="1"/>
          </p:nvPr>
        </p:nvSpPr>
        <p:spPr/>
        <p:txBody>
          <a:bodyPr/>
          <a:lstStyle/>
          <a:p>
            <a:r>
              <a:rPr lang="en-GB"/>
              <a:t>Click to add title</a:t>
            </a:r>
          </a:p>
        </p:txBody>
      </p:sp>
      <p:sp>
        <p:nvSpPr>
          <p:cNvPr id="3" name="Content Placeholder 2"/>
          <p:cNvSpPr>
            <a:spLocks noGrp="1"/>
          </p:cNvSpPr>
          <p:nvPr>
            <p:ph sz="half" idx="1" hasCustomPrompt="1"/>
          </p:nvPr>
        </p:nvSpPr>
        <p:spPr>
          <a:xfrm>
            <a:off x="539749" y="1730374"/>
            <a:ext cx="6407151"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Content Placeholder 3"/>
          <p:cNvSpPr>
            <a:spLocks noGrp="1"/>
          </p:cNvSpPr>
          <p:nvPr>
            <p:ph sz="half" idx="2" hasCustomPrompt="1"/>
          </p:nvPr>
        </p:nvSpPr>
        <p:spPr>
          <a:xfrm>
            <a:off x="8067675" y="1730374"/>
            <a:ext cx="3582988" cy="4316414"/>
          </a:xfrm>
        </p:spPr>
        <p:txBody>
          <a:bodyPr>
            <a:noAutofit/>
          </a:bodyPr>
          <a:lstStyle>
            <a:lvl1pPr>
              <a:defRPr sz="2000"/>
            </a:lvl1pPr>
            <a:lvl2pPr>
              <a:defRPr sz="1800"/>
            </a:lvl2pPr>
            <a:lvl3pPr>
              <a:defRPr sz="1600"/>
            </a:lvl3pPr>
            <a:lvl4pPr>
              <a:defRPr sz="2000"/>
            </a:lvl4pPr>
            <a:lvl5pPr>
              <a:defRPr sz="2000"/>
            </a:lvl5pPr>
            <a:lvl6pPr>
              <a:defRPr sz="1000"/>
            </a:lvl6pPr>
            <a:lvl7pPr>
              <a:defRPr sz="1000"/>
            </a:lvl7pPr>
            <a:lvl8pPr>
              <a:defRPr sz="1000"/>
            </a:lvl8pPr>
            <a:lvl9pPr>
              <a:defRPr sz="6000"/>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
        <p:nvSpPr>
          <p:cNvPr id="13" name="_SD_FLD_Copyright">
            <a:extLst>
              <a:ext uri="{FF2B5EF4-FFF2-40B4-BE49-F238E27FC236}">
                <a16:creationId xmlns:a16="http://schemas.microsoft.com/office/drawing/2014/main" id="{C594FBB9-85AB-481A-A9C3-B5A84B1C17B8}"/>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5" name="SD_FLD_DocumentDate">
            <a:extLst>
              <a:ext uri="{FF2B5EF4-FFF2-40B4-BE49-F238E27FC236}">
                <a16:creationId xmlns:a16="http://schemas.microsoft.com/office/drawing/2014/main" id="{3968F7D9-78C3-48F9-927A-B57089193350}"/>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25" name="SD_FLD_Draft" hidden="1">
            <a:extLst>
              <a:ext uri="{FF2B5EF4-FFF2-40B4-BE49-F238E27FC236}">
                <a16:creationId xmlns:a16="http://schemas.microsoft.com/office/drawing/2014/main" id="{BFB769A5-7146-4BE1-99CA-135A2E15C9CA}"/>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7" name="SD_FLD_Confidentiality">
            <a:extLst>
              <a:ext uri="{FF2B5EF4-FFF2-40B4-BE49-F238E27FC236}">
                <a16:creationId xmlns:a16="http://schemas.microsoft.com/office/drawing/2014/main" id="{8E5EBD54-68A6-426B-B8F6-B31B70F04964}"/>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259857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B103E29-9BF2-491F-A31B-CD5C222301DE}"/>
              </a:ext>
            </a:extLst>
          </p:cNvPr>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a:xfrm>
            <a:off x="539749" y="1730375"/>
            <a:ext cx="3584576" cy="4316414"/>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5245099" y="1730374"/>
            <a:ext cx="2641601" cy="4316413"/>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endParaRPr lang="en-GB"/>
          </a:p>
          <a:p>
            <a:pPr lvl="1"/>
            <a:r>
              <a:rPr lang="en-GB"/>
              <a:t>Second level</a:t>
            </a:r>
          </a:p>
          <a:p>
            <a:pPr lvl="2"/>
            <a:r>
              <a:rPr lang="en-GB"/>
              <a:t>Third level</a:t>
            </a:r>
          </a:p>
          <a:p>
            <a:pPr lvl="3"/>
            <a:r>
              <a:rPr lang="en-GB"/>
              <a:t>Fourth level</a:t>
            </a:r>
          </a:p>
          <a:p>
            <a:pPr lvl="4"/>
            <a:r>
              <a:rPr lang="en-GB"/>
              <a:t>Fifth level</a:t>
            </a:r>
          </a:p>
          <a:p>
            <a:pPr lvl="5"/>
            <a:r>
              <a:rPr lang="en-GB" noProof="0"/>
              <a:t>6</a:t>
            </a:r>
          </a:p>
          <a:p>
            <a:pPr lvl="6"/>
            <a:r>
              <a:rPr lang="en-GB" noProof="0"/>
              <a:t>7</a:t>
            </a:r>
          </a:p>
          <a:p>
            <a:pPr lvl="7"/>
            <a:r>
              <a:rPr lang="en-GB" noProof="0"/>
              <a:t>8</a:t>
            </a:r>
          </a:p>
          <a:p>
            <a:pPr lvl="8"/>
            <a:r>
              <a:rPr lang="en-GB" noProof="0"/>
              <a:t>9</a:t>
            </a:r>
            <a:endParaRPr lang="en-GB"/>
          </a:p>
        </p:txBody>
      </p:sp>
      <p:sp>
        <p:nvSpPr>
          <p:cNvPr id="5" name="Content Placeholder 4">
            <a:extLst>
              <a:ext uri="{FF2B5EF4-FFF2-40B4-BE49-F238E27FC236}">
                <a16:creationId xmlns:a16="http://schemas.microsoft.com/office/drawing/2014/main" id="{C725A8F3-C789-43A7-B9C7-C2E8AD06CA86}"/>
              </a:ext>
            </a:extLst>
          </p:cNvPr>
          <p:cNvSpPr>
            <a:spLocks noGrp="1"/>
          </p:cNvSpPr>
          <p:nvPr>
            <p:ph sz="quarter" idx="13" hasCustomPrompt="1"/>
          </p:nvPr>
        </p:nvSpPr>
        <p:spPr>
          <a:xfrm>
            <a:off x="9007475" y="1730374"/>
            <a:ext cx="2641601" cy="4316412"/>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Date Placeholder 3">
            <a:extLst>
              <a:ext uri="{FF2B5EF4-FFF2-40B4-BE49-F238E27FC236}">
                <a16:creationId xmlns:a16="http://schemas.microsoft.com/office/drawing/2014/main" id="{46D79923-6F9C-4EDE-9E95-10CB30510783}"/>
              </a:ext>
            </a:extLst>
          </p:cNvPr>
          <p:cNvSpPr>
            <a:spLocks noGrp="1"/>
          </p:cNvSpPr>
          <p:nvPr>
            <p:ph type="dt" sz="half" idx="15"/>
          </p:nvPr>
        </p:nvSpPr>
        <p:spPr>
          <a:xfrm>
            <a:off x="0" y="6858000"/>
            <a:ext cx="0" cy="0"/>
          </a:xfrm>
        </p:spPr>
        <p:txBody>
          <a:bodyPr/>
          <a:lstStyle/>
          <a:p>
            <a:fld id="{727BBD34-DD59-49E1-9776-D67684F06344}" type="datetime4">
              <a:rPr lang="en-GB" smtClean="0"/>
              <a:pPr/>
              <a:t>23 August 2022</a:t>
            </a:fld>
            <a:endParaRPr lang="en-GB"/>
          </a:p>
        </p:txBody>
      </p:sp>
      <p:sp>
        <p:nvSpPr>
          <p:cNvPr id="6" name="Footer Placeholder 5">
            <a:extLst>
              <a:ext uri="{FF2B5EF4-FFF2-40B4-BE49-F238E27FC236}">
                <a16:creationId xmlns:a16="http://schemas.microsoft.com/office/drawing/2014/main" id="{6D0416BB-00AC-4DD5-897B-F4EDB13370E9}"/>
              </a:ext>
            </a:extLst>
          </p:cNvPr>
          <p:cNvSpPr>
            <a:spLocks noGrp="1"/>
          </p:cNvSpPr>
          <p:nvPr>
            <p:ph type="ftr" sz="quarter" idx="16"/>
          </p:nvPr>
        </p:nvSpPr>
        <p:spPr/>
        <p:txBody>
          <a:bodyPr/>
          <a:lstStyle>
            <a:lvl1pPr>
              <a:defRPr>
                <a:solidFill>
                  <a:schemeClr val="accent1"/>
                </a:solidFill>
              </a:defRPr>
            </a:lvl1pPr>
          </a:lstStyle>
          <a:p>
            <a:endParaRPr lang="en-GB"/>
          </a:p>
        </p:txBody>
      </p:sp>
      <p:sp>
        <p:nvSpPr>
          <p:cNvPr id="10" name="Slide Number Placeholder 9">
            <a:extLst>
              <a:ext uri="{FF2B5EF4-FFF2-40B4-BE49-F238E27FC236}">
                <a16:creationId xmlns:a16="http://schemas.microsoft.com/office/drawing/2014/main" id="{37E9903A-53AE-4B97-879C-5DBFEB00E130}"/>
              </a:ext>
            </a:extLst>
          </p:cNvPr>
          <p:cNvSpPr>
            <a:spLocks noGrp="1"/>
          </p:cNvSpPr>
          <p:nvPr>
            <p:ph type="sldNum" sz="quarter" idx="17"/>
          </p:nvPr>
        </p:nvSpPr>
        <p:spPr/>
        <p:txBody>
          <a:bodyPr/>
          <a:lstStyle/>
          <a:p>
            <a:fld id="{23AA811B-2EBD-4900-905E-5BE206449611}" type="slidenum">
              <a:rPr lang="en-GB" smtClean="0"/>
              <a:pPr/>
              <a:t>‹#›</a:t>
            </a:fld>
            <a:endParaRPr lang="en-GB"/>
          </a:p>
        </p:txBody>
      </p:sp>
    </p:spTree>
    <p:extLst>
      <p:ext uri="{BB962C8B-B14F-4D97-AF65-F5344CB8AC3E}">
        <p14:creationId xmlns:p14="http://schemas.microsoft.com/office/powerpoint/2010/main" val="159844882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ree Content, grey">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A33FA6-1C4E-42C4-8006-62087DF1C543}"/>
              </a:ext>
            </a:extLst>
          </p:cNvPr>
          <p:cNvSpPr/>
          <p:nvPr userDrawn="1"/>
        </p:nvSpPr>
        <p:spPr>
          <a:xfrm>
            <a:off x="0" y="0"/>
            <a:ext cx="12192000" cy="6861600"/>
          </a:xfrm>
          <a:prstGeom prst="rect">
            <a:avLst/>
          </a:prstGeom>
          <a:solidFill>
            <a:srgbClr val="EE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13" name="Logo">
            <a:extLst>
              <a:ext uri="{FF2B5EF4-FFF2-40B4-BE49-F238E27FC236}">
                <a16:creationId xmlns:a16="http://schemas.microsoft.com/office/drawing/2014/main" id="{786373BD-6312-4785-AB25-0C8D34698A7B}"/>
              </a:ext>
            </a:extLst>
          </p:cNvPr>
          <p:cNvGrpSpPr/>
          <p:nvPr userDrawn="1"/>
        </p:nvGrpSpPr>
        <p:grpSpPr>
          <a:xfrm>
            <a:off x="10893210" y="6350918"/>
            <a:ext cx="755843" cy="322808"/>
            <a:chOff x="6380216" y="4059273"/>
            <a:chExt cx="2905863" cy="1241045"/>
          </a:xfrm>
        </p:grpSpPr>
        <p:sp>
          <p:nvSpPr>
            <p:cNvPr id="14" name="Freeform: Shape 13">
              <a:extLst>
                <a:ext uri="{FF2B5EF4-FFF2-40B4-BE49-F238E27FC236}">
                  <a16:creationId xmlns:a16="http://schemas.microsoft.com/office/drawing/2014/main" id="{059A879B-ABBD-4A04-9477-6154675E4CEB}"/>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80D20163-892E-44FF-9991-ABC1BF13FFCD}"/>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DE72FB-849D-47F9-B4E9-277EA2622D69}"/>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96D47151-F3A9-4197-B445-BAF922408872}"/>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7886374B-F400-46EE-AA11-2A1EC51357CB}"/>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9F9F7A1C-77DA-4373-B4B2-DAA6FC4DE316}"/>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9" name="Title 1">
            <a:extLst>
              <a:ext uri="{FF2B5EF4-FFF2-40B4-BE49-F238E27FC236}">
                <a16:creationId xmlns:a16="http://schemas.microsoft.com/office/drawing/2014/main" id="{0B103E29-9BF2-491F-A31B-CD5C222301DE}"/>
              </a:ext>
            </a:extLst>
          </p:cNvPr>
          <p:cNvSpPr>
            <a:spLocks noGrp="1"/>
          </p:cNvSpPr>
          <p:nvPr>
            <p:ph type="title" hasCustomPrompt="1"/>
          </p:nvPr>
        </p:nvSpPr>
        <p:spPr/>
        <p:txBody>
          <a:bodyPr/>
          <a:lstStyle/>
          <a:p>
            <a:r>
              <a:rPr lang="en-GB"/>
              <a:t>Click to add title</a:t>
            </a:r>
          </a:p>
        </p:txBody>
      </p:sp>
      <p:sp>
        <p:nvSpPr>
          <p:cNvPr id="3" name="Content Placeholder 2"/>
          <p:cNvSpPr>
            <a:spLocks noGrp="1"/>
          </p:cNvSpPr>
          <p:nvPr>
            <p:ph idx="1" hasCustomPrompt="1"/>
          </p:nvPr>
        </p:nvSpPr>
        <p:spPr>
          <a:xfrm>
            <a:off x="539749" y="1730375"/>
            <a:ext cx="3584576" cy="4316414"/>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6</a:t>
            </a:r>
          </a:p>
          <a:p>
            <a:pPr lvl="6"/>
            <a:r>
              <a:rPr lang="en-GB" noProof="0"/>
              <a:t>7</a:t>
            </a:r>
          </a:p>
          <a:p>
            <a:pPr lvl="7"/>
            <a:r>
              <a:rPr lang="en-GB" noProof="0"/>
              <a:t>8</a:t>
            </a:r>
          </a:p>
          <a:p>
            <a:pPr lvl="8"/>
            <a:r>
              <a:rPr lang="en-GB" noProof="0"/>
              <a:t>9</a:t>
            </a:r>
          </a:p>
        </p:txBody>
      </p:sp>
      <p:sp>
        <p:nvSpPr>
          <p:cNvPr id="7" name="Content Placeholder 3">
            <a:extLst>
              <a:ext uri="{FF2B5EF4-FFF2-40B4-BE49-F238E27FC236}">
                <a16:creationId xmlns:a16="http://schemas.microsoft.com/office/drawing/2014/main" id="{17CE2ECF-AF40-4809-BD16-DFC59D53926E}"/>
              </a:ext>
            </a:extLst>
          </p:cNvPr>
          <p:cNvSpPr>
            <a:spLocks noGrp="1"/>
          </p:cNvSpPr>
          <p:nvPr>
            <p:ph sz="half" idx="2" hasCustomPrompt="1"/>
          </p:nvPr>
        </p:nvSpPr>
        <p:spPr>
          <a:xfrm>
            <a:off x="5245099" y="1730374"/>
            <a:ext cx="2641601" cy="4316413"/>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endParaRPr lang="en-GB"/>
          </a:p>
          <a:p>
            <a:pPr lvl="1"/>
            <a:r>
              <a:rPr lang="en-GB"/>
              <a:t>Second level</a:t>
            </a:r>
          </a:p>
          <a:p>
            <a:pPr lvl="2"/>
            <a:r>
              <a:rPr lang="en-GB"/>
              <a:t>Third level</a:t>
            </a:r>
          </a:p>
          <a:p>
            <a:pPr lvl="3"/>
            <a:r>
              <a:rPr lang="en-GB"/>
              <a:t>Fourth level</a:t>
            </a:r>
          </a:p>
          <a:p>
            <a:pPr lvl="4"/>
            <a:r>
              <a:rPr lang="en-GB"/>
              <a:t>Fifth level</a:t>
            </a:r>
          </a:p>
          <a:p>
            <a:pPr lvl="5"/>
            <a:r>
              <a:rPr lang="en-GB" noProof="0"/>
              <a:t>6</a:t>
            </a:r>
          </a:p>
          <a:p>
            <a:pPr lvl="6"/>
            <a:r>
              <a:rPr lang="en-GB" noProof="0"/>
              <a:t>7</a:t>
            </a:r>
          </a:p>
          <a:p>
            <a:pPr lvl="7"/>
            <a:r>
              <a:rPr lang="en-GB" noProof="0"/>
              <a:t>8</a:t>
            </a:r>
          </a:p>
          <a:p>
            <a:pPr lvl="8"/>
            <a:r>
              <a:rPr lang="en-GB" noProof="0"/>
              <a:t>9</a:t>
            </a:r>
            <a:endParaRPr lang="en-GB"/>
          </a:p>
        </p:txBody>
      </p:sp>
      <p:sp>
        <p:nvSpPr>
          <p:cNvPr id="5" name="Content Placeholder 4">
            <a:extLst>
              <a:ext uri="{FF2B5EF4-FFF2-40B4-BE49-F238E27FC236}">
                <a16:creationId xmlns:a16="http://schemas.microsoft.com/office/drawing/2014/main" id="{C725A8F3-C789-43A7-B9C7-C2E8AD06CA86}"/>
              </a:ext>
            </a:extLst>
          </p:cNvPr>
          <p:cNvSpPr>
            <a:spLocks noGrp="1"/>
          </p:cNvSpPr>
          <p:nvPr>
            <p:ph sz="quarter" idx="13" hasCustomPrompt="1"/>
          </p:nvPr>
        </p:nvSpPr>
        <p:spPr>
          <a:xfrm>
            <a:off x="9007474" y="1730374"/>
            <a:ext cx="2643189" cy="4316412"/>
          </a:xfrm>
        </p:spPr>
        <p:txBody>
          <a:bodyPr/>
          <a:lstStyle>
            <a:lvl1pPr>
              <a:defRPr sz="1600"/>
            </a:lvl1pPr>
            <a:lvl2pPr>
              <a:defRPr sz="1400"/>
            </a:lvl2pPr>
            <a:lvl3pPr>
              <a:defRPr sz="1200"/>
            </a:lvl3pPr>
            <a:lvl4pPr>
              <a:defRPr sz="1600"/>
            </a:lvl4pPr>
            <a:lvl5pPr>
              <a:defRPr sz="1600"/>
            </a:lvl5pPr>
          </a:lstStyle>
          <a:p>
            <a:pPr lvl="0"/>
            <a:r>
              <a:rPr lang="en-GB" noProof="0"/>
              <a:t>Click to add text (Enter+TAB for next text level, SHIFT+TAB to go back in levels)</a:t>
            </a:r>
            <a:endParaRPr lang="en-GB"/>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4" name="Date Placeholder 3">
            <a:extLst>
              <a:ext uri="{FF2B5EF4-FFF2-40B4-BE49-F238E27FC236}">
                <a16:creationId xmlns:a16="http://schemas.microsoft.com/office/drawing/2014/main" id="{46D79923-6F9C-4EDE-9E95-10CB30510783}"/>
              </a:ext>
            </a:extLst>
          </p:cNvPr>
          <p:cNvSpPr>
            <a:spLocks noGrp="1"/>
          </p:cNvSpPr>
          <p:nvPr>
            <p:ph type="dt" sz="half" idx="15"/>
          </p:nvPr>
        </p:nvSpPr>
        <p:spPr>
          <a:xfrm>
            <a:off x="0" y="6858000"/>
            <a:ext cx="0" cy="0"/>
          </a:xfrm>
        </p:spPr>
        <p:txBody>
          <a:bodyPr/>
          <a:lstStyle/>
          <a:p>
            <a:fld id="{727BBD34-DD59-49E1-9776-D67684F06344}" type="datetime4">
              <a:rPr lang="en-GB" smtClean="0"/>
              <a:pPr/>
              <a:t>23 August 2022</a:t>
            </a:fld>
            <a:endParaRPr lang="en-GB"/>
          </a:p>
        </p:txBody>
      </p:sp>
      <p:sp>
        <p:nvSpPr>
          <p:cNvPr id="6" name="Footer Placeholder 5">
            <a:extLst>
              <a:ext uri="{FF2B5EF4-FFF2-40B4-BE49-F238E27FC236}">
                <a16:creationId xmlns:a16="http://schemas.microsoft.com/office/drawing/2014/main" id="{6D0416BB-00AC-4DD5-897B-F4EDB13370E9}"/>
              </a:ext>
            </a:extLst>
          </p:cNvPr>
          <p:cNvSpPr>
            <a:spLocks noGrp="1"/>
          </p:cNvSpPr>
          <p:nvPr>
            <p:ph type="ftr" sz="quarter" idx="16"/>
          </p:nvPr>
        </p:nvSpPr>
        <p:spPr/>
        <p:txBody>
          <a:bodyPr/>
          <a:lstStyle>
            <a:lvl1pPr>
              <a:defRPr>
                <a:solidFill>
                  <a:schemeClr val="accent1"/>
                </a:solidFill>
              </a:defRPr>
            </a:lvl1pPr>
          </a:lstStyle>
          <a:p>
            <a:endParaRPr lang="en-GB"/>
          </a:p>
        </p:txBody>
      </p:sp>
      <p:sp>
        <p:nvSpPr>
          <p:cNvPr id="10" name="Slide Number Placeholder 9">
            <a:extLst>
              <a:ext uri="{FF2B5EF4-FFF2-40B4-BE49-F238E27FC236}">
                <a16:creationId xmlns:a16="http://schemas.microsoft.com/office/drawing/2014/main" id="{37E9903A-53AE-4B97-879C-5DBFEB00E130}"/>
              </a:ext>
            </a:extLst>
          </p:cNvPr>
          <p:cNvSpPr>
            <a:spLocks noGrp="1"/>
          </p:cNvSpPr>
          <p:nvPr>
            <p:ph type="sldNum" sz="quarter" idx="17"/>
          </p:nvPr>
        </p:nvSpPr>
        <p:spPr/>
        <p:txBody>
          <a:bodyPr/>
          <a:lstStyle/>
          <a:p>
            <a:fld id="{23AA811B-2EBD-4900-905E-5BE206449611}" type="slidenum">
              <a:rPr lang="en-GB" smtClean="0"/>
              <a:pPr/>
              <a:t>‹#›</a:t>
            </a:fld>
            <a:endParaRPr lang="en-GB"/>
          </a:p>
        </p:txBody>
      </p:sp>
      <p:sp>
        <p:nvSpPr>
          <p:cNvPr id="20" name="_SD_FLD_Copyright">
            <a:extLst>
              <a:ext uri="{FF2B5EF4-FFF2-40B4-BE49-F238E27FC236}">
                <a16:creationId xmlns:a16="http://schemas.microsoft.com/office/drawing/2014/main" id="{082F9C54-512B-45F5-982C-08FA99BDF954}"/>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22" name="SD_FLD_DocumentDate">
            <a:extLst>
              <a:ext uri="{FF2B5EF4-FFF2-40B4-BE49-F238E27FC236}">
                <a16:creationId xmlns:a16="http://schemas.microsoft.com/office/drawing/2014/main" id="{CA5DA168-821C-4063-906D-4954EC9A254E}"/>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24" name="SD_FLD_Draft" hidden="1">
            <a:extLst>
              <a:ext uri="{FF2B5EF4-FFF2-40B4-BE49-F238E27FC236}">
                <a16:creationId xmlns:a16="http://schemas.microsoft.com/office/drawing/2014/main" id="{CB94A54D-DD3C-4298-BDF3-BD0A4E0485CC}"/>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6" name="SD_FLD_Confidentiality">
            <a:extLst>
              <a:ext uri="{FF2B5EF4-FFF2-40B4-BE49-F238E27FC236}">
                <a16:creationId xmlns:a16="http://schemas.microsoft.com/office/drawing/2014/main" id="{13226BD7-8851-4901-A408-8E1422BBD689}"/>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42689702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text and image">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6096000" y="0"/>
            <a:ext cx="6096001" cy="6861600"/>
          </a:xfrm>
          <a:blipFill>
            <a:blip r:embed="rId2"/>
            <a:stretch>
              <a:fillRect/>
            </a:stretch>
          </a:blipFill>
        </p:spPr>
        <p:txBody>
          <a:bodyPr lIns="2916000" tIns="360000" rIns="144000"/>
          <a:lstStyle>
            <a:lvl1pPr marL="0" indent="0" algn="l">
              <a:buNone/>
              <a:defRPr sz="1600" b="0">
                <a:solidFill>
                  <a:schemeClr val="accent4"/>
                </a:solidFill>
              </a:defRPr>
            </a:lvl1pPr>
          </a:lstStyle>
          <a:p>
            <a:r>
              <a:rPr lang="en-GB"/>
              <a:t>Click on picture frame to insert background picture, click on DNV-menu / Image Tools-button / Choose Insert or Paste</a:t>
            </a:r>
          </a:p>
        </p:txBody>
      </p:sp>
      <p:sp>
        <p:nvSpPr>
          <p:cNvPr id="2" name="Title 1"/>
          <p:cNvSpPr>
            <a:spLocks noGrp="1"/>
          </p:cNvSpPr>
          <p:nvPr>
            <p:ph type="title" hasCustomPrompt="1"/>
          </p:nvPr>
        </p:nvSpPr>
        <p:spPr>
          <a:xfrm>
            <a:off x="539750" y="539750"/>
            <a:ext cx="5018400" cy="936000"/>
          </a:xfrm>
        </p:spPr>
        <p:txBody>
          <a:bodyPr/>
          <a:lstStyle/>
          <a:p>
            <a:r>
              <a:rPr lang="en-GB"/>
              <a:t>Click to add title</a:t>
            </a:r>
          </a:p>
        </p:txBody>
      </p:sp>
      <p:sp>
        <p:nvSpPr>
          <p:cNvPr id="8" name="Text Placeholder 7">
            <a:extLst>
              <a:ext uri="{FF2B5EF4-FFF2-40B4-BE49-F238E27FC236}">
                <a16:creationId xmlns:a16="http://schemas.microsoft.com/office/drawing/2014/main" id="{01A0EF5A-2CB8-465D-882A-DE0FE7C6D3A8}"/>
              </a:ext>
            </a:extLst>
          </p:cNvPr>
          <p:cNvSpPr>
            <a:spLocks noGrp="1"/>
          </p:cNvSpPr>
          <p:nvPr>
            <p:ph type="body" sz="quarter" idx="14" hasCustomPrompt="1"/>
          </p:nvPr>
        </p:nvSpPr>
        <p:spPr>
          <a:xfrm>
            <a:off x="540000" y="1735085"/>
            <a:ext cx="5018400" cy="431651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8" name="Text Placeholder 13">
            <a:extLst>
              <a:ext uri="{FF2B5EF4-FFF2-40B4-BE49-F238E27FC236}">
                <a16:creationId xmlns:a16="http://schemas.microsoft.com/office/drawing/2014/main" id="{76FE3FB9-ADAA-4278-97B4-7AE30B2DA011}"/>
              </a:ext>
            </a:extLst>
          </p:cNvPr>
          <p:cNvSpPr>
            <a:spLocks noGrp="1"/>
          </p:cNvSpPr>
          <p:nvPr>
            <p:ph type="body" sz="quarter" idx="23" hasCustomPrompt="1"/>
          </p:nvPr>
        </p:nvSpPr>
        <p:spPr>
          <a:xfrm>
            <a:off x="6631200" y="1735085"/>
            <a:ext cx="5018400" cy="43069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3" name="Text Placeholder 51">
            <a:extLst>
              <a:ext uri="{FF2B5EF4-FFF2-40B4-BE49-F238E27FC236}">
                <a16:creationId xmlns:a16="http://schemas.microsoft.com/office/drawing/2014/main" id="{D5351953-1134-42DD-AF00-B4B22DEFC1E8}"/>
              </a:ext>
            </a:extLst>
          </p:cNvPr>
          <p:cNvSpPr>
            <a:spLocks noGrp="1" noChangeAspect="1"/>
          </p:cNvSpPr>
          <p:nvPr>
            <p:ph type="body" sz="quarter" idx="22" hasCustomPrompt="1"/>
          </p:nvPr>
        </p:nvSpPr>
        <p:spPr>
          <a:xfrm>
            <a:off x="10893600" y="6350400"/>
            <a:ext cx="756000" cy="322875"/>
          </a:xfrm>
          <a:custGeom>
            <a:avLst/>
            <a:gdLst>
              <a:gd name="connsiteX0" fmla="*/ 4835251 w 9270620"/>
              <a:gd name="connsiteY0" fmla="*/ 2948180 h 3959325"/>
              <a:gd name="connsiteX1" fmla="*/ 4835251 w 9270620"/>
              <a:gd name="connsiteY1" fmla="*/ 3779899 h 3959325"/>
              <a:gd name="connsiteX2" fmla="*/ 5282830 w 9270620"/>
              <a:gd name="connsiteY2" fmla="*/ 3779899 h 3959325"/>
              <a:gd name="connsiteX3" fmla="*/ 5590803 w 9270620"/>
              <a:gd name="connsiteY3" fmla="*/ 3686324 h 3959325"/>
              <a:gd name="connsiteX4" fmla="*/ 5693918 w 9270620"/>
              <a:gd name="connsiteY4" fmla="*/ 3399093 h 3959325"/>
              <a:gd name="connsiteX5" fmla="*/ 5693918 w 9270620"/>
              <a:gd name="connsiteY5" fmla="*/ 3329139 h 3959325"/>
              <a:gd name="connsiteX6" fmla="*/ 5590803 w 9270620"/>
              <a:gd name="connsiteY6" fmla="*/ 3039484 h 3959325"/>
              <a:gd name="connsiteX7" fmla="*/ 5282830 w 9270620"/>
              <a:gd name="connsiteY7" fmla="*/ 2948180 h 3959325"/>
              <a:gd name="connsiteX8" fmla="*/ 7923941 w 9270620"/>
              <a:gd name="connsiteY8" fmla="*/ 2768907 h 3959325"/>
              <a:gd name="connsiteX9" fmla="*/ 8147729 w 9270620"/>
              <a:gd name="connsiteY9" fmla="*/ 2768907 h 3959325"/>
              <a:gd name="connsiteX10" fmla="*/ 8603334 w 9270620"/>
              <a:gd name="connsiteY10" fmla="*/ 3699197 h 3959325"/>
              <a:gd name="connsiteX11" fmla="*/ 9058787 w 9270620"/>
              <a:gd name="connsiteY11" fmla="*/ 2768907 h 3959325"/>
              <a:gd name="connsiteX12" fmla="*/ 9269858 w 9270620"/>
              <a:gd name="connsiteY12" fmla="*/ 2768907 h 3959325"/>
              <a:gd name="connsiteX13" fmla="*/ 8674651 w 9270620"/>
              <a:gd name="connsiteY13" fmla="*/ 3959325 h 3959325"/>
              <a:gd name="connsiteX14" fmla="*/ 8520664 w 9270620"/>
              <a:gd name="connsiteY14" fmla="*/ 3959325 h 3959325"/>
              <a:gd name="connsiteX15" fmla="*/ 6265204 w 9270620"/>
              <a:gd name="connsiteY15" fmla="*/ 2768907 h 3959325"/>
              <a:gd name="connsiteX16" fmla="*/ 6349390 w 9270620"/>
              <a:gd name="connsiteY16" fmla="*/ 2768907 h 3959325"/>
              <a:gd name="connsiteX17" fmla="*/ 6458862 w 9270620"/>
              <a:gd name="connsiteY17" fmla="*/ 2768907 h 3959325"/>
              <a:gd name="connsiteX18" fmla="*/ 7379459 w 9270620"/>
              <a:gd name="connsiteY18" fmla="*/ 3699197 h 3959325"/>
              <a:gd name="connsiteX19" fmla="*/ 7379459 w 9270620"/>
              <a:gd name="connsiteY19" fmla="*/ 2768907 h 3959325"/>
              <a:gd name="connsiteX20" fmla="*/ 7574783 w 9270620"/>
              <a:gd name="connsiteY20" fmla="*/ 2768907 h 3959325"/>
              <a:gd name="connsiteX21" fmla="*/ 7574783 w 9270620"/>
              <a:gd name="connsiteY21" fmla="*/ 3959325 h 3959325"/>
              <a:gd name="connsiteX22" fmla="*/ 7379459 w 9270620"/>
              <a:gd name="connsiteY22" fmla="*/ 3959325 h 3959325"/>
              <a:gd name="connsiteX23" fmla="*/ 6458862 w 9270620"/>
              <a:gd name="connsiteY23" fmla="*/ 3030248 h 3959325"/>
              <a:gd name="connsiteX24" fmla="*/ 6458862 w 9270620"/>
              <a:gd name="connsiteY24" fmla="*/ 3959325 h 3959325"/>
              <a:gd name="connsiteX25" fmla="*/ 6265204 w 9270620"/>
              <a:gd name="connsiteY25" fmla="*/ 3959325 h 3959325"/>
              <a:gd name="connsiteX26" fmla="*/ 4636746 w 9270620"/>
              <a:gd name="connsiteY26" fmla="*/ 2768907 h 3959325"/>
              <a:gd name="connsiteX27" fmla="*/ 4725625 w 9270620"/>
              <a:gd name="connsiteY27" fmla="*/ 2768907 h 3959325"/>
              <a:gd name="connsiteX28" fmla="*/ 4835098 w 9270620"/>
              <a:gd name="connsiteY28" fmla="*/ 2768907 h 3959325"/>
              <a:gd name="connsiteX29" fmla="*/ 5281164 w 9270620"/>
              <a:gd name="connsiteY29" fmla="*/ 2768907 h 3959325"/>
              <a:gd name="connsiteX30" fmla="*/ 5606551 w 9270620"/>
              <a:gd name="connsiteY30" fmla="*/ 2830078 h 3959325"/>
              <a:gd name="connsiteX31" fmla="*/ 5816110 w 9270620"/>
              <a:gd name="connsiteY31" fmla="*/ 3014048 h 3959325"/>
              <a:gd name="connsiteX32" fmla="*/ 5889091 w 9270620"/>
              <a:gd name="connsiteY32" fmla="*/ 3322781 h 3959325"/>
              <a:gd name="connsiteX33" fmla="*/ 5889091 w 9270620"/>
              <a:gd name="connsiteY33" fmla="*/ 3405301 h 3959325"/>
              <a:gd name="connsiteX34" fmla="*/ 5816110 w 9270620"/>
              <a:gd name="connsiteY34" fmla="*/ 3714035 h 3959325"/>
              <a:gd name="connsiteX35" fmla="*/ 5606551 w 9270620"/>
              <a:gd name="connsiteY35" fmla="*/ 3898154 h 3959325"/>
              <a:gd name="connsiteX36" fmla="*/ 5281164 w 9270620"/>
              <a:gd name="connsiteY36" fmla="*/ 3959325 h 3959325"/>
              <a:gd name="connsiteX37" fmla="*/ 4835098 w 9270620"/>
              <a:gd name="connsiteY37" fmla="*/ 3959325 h 3959325"/>
              <a:gd name="connsiteX38" fmla="*/ 4725625 w 9270620"/>
              <a:gd name="connsiteY38" fmla="*/ 3959325 h 3959325"/>
              <a:gd name="connsiteX39" fmla="*/ 4636746 w 9270620"/>
              <a:gd name="connsiteY39" fmla="*/ 3959325 h 3959325"/>
              <a:gd name="connsiteX40" fmla="*/ 0 w 9270620"/>
              <a:gd name="connsiteY40" fmla="*/ 1844070 h 3959325"/>
              <a:gd name="connsiteX41" fmla="*/ 9270620 w 9270620"/>
              <a:gd name="connsiteY41" fmla="*/ 1844070 h 3959325"/>
              <a:gd name="connsiteX42" fmla="*/ 9270620 w 9270620"/>
              <a:gd name="connsiteY42" fmla="*/ 2212762 h 3959325"/>
              <a:gd name="connsiteX43" fmla="*/ 0 w 9270620"/>
              <a:gd name="connsiteY43" fmla="*/ 2212762 h 3959325"/>
              <a:gd name="connsiteX44" fmla="*/ 0 w 9270620"/>
              <a:gd name="connsiteY44" fmla="*/ 1475528 h 3959325"/>
              <a:gd name="connsiteX45" fmla="*/ 9270620 w 9270620"/>
              <a:gd name="connsiteY45" fmla="*/ 1475528 h 3959325"/>
              <a:gd name="connsiteX46" fmla="*/ 9270620 w 9270620"/>
              <a:gd name="connsiteY46" fmla="*/ 1660101 h 3959325"/>
              <a:gd name="connsiteX47" fmla="*/ 0 w 9270620"/>
              <a:gd name="connsiteY47" fmla="*/ 1660101 h 3959325"/>
              <a:gd name="connsiteX48" fmla="*/ 0 w 9270620"/>
              <a:gd name="connsiteY48" fmla="*/ 0 h 3959325"/>
              <a:gd name="connsiteX49" fmla="*/ 9270620 w 9270620"/>
              <a:gd name="connsiteY49" fmla="*/ 0 h 3959325"/>
              <a:gd name="connsiteX50" fmla="*/ 9270620 w 9270620"/>
              <a:gd name="connsiteY50" fmla="*/ 1106839 h 3959325"/>
              <a:gd name="connsiteX51" fmla="*/ 0 w 9270620"/>
              <a:gd name="connsiteY51" fmla="*/ 1106839 h 39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70620" h="3959325">
                <a:moveTo>
                  <a:pt x="4835251" y="2948180"/>
                </a:moveTo>
                <a:lnTo>
                  <a:pt x="4835251" y="3779899"/>
                </a:lnTo>
                <a:lnTo>
                  <a:pt x="5282830" y="3779899"/>
                </a:lnTo>
                <a:cubicBezTo>
                  <a:pt x="5419404" y="3779899"/>
                  <a:pt x="5522065" y="3748707"/>
                  <a:pt x="5590803" y="3686324"/>
                </a:cubicBezTo>
                <a:cubicBezTo>
                  <a:pt x="5659548" y="3623943"/>
                  <a:pt x="5693918" y="3528250"/>
                  <a:pt x="5693918" y="3399093"/>
                </a:cubicBezTo>
                <a:lnTo>
                  <a:pt x="5693918" y="3329139"/>
                </a:lnTo>
                <a:cubicBezTo>
                  <a:pt x="5693918" y="3196955"/>
                  <a:pt x="5659548" y="3100352"/>
                  <a:pt x="5590803" y="3039484"/>
                </a:cubicBezTo>
                <a:cubicBezTo>
                  <a:pt x="5521912" y="2978616"/>
                  <a:pt x="5419404" y="2948180"/>
                  <a:pt x="5282830" y="2948180"/>
                </a:cubicBezTo>
                <a:close/>
                <a:moveTo>
                  <a:pt x="7923941" y="2768907"/>
                </a:moveTo>
                <a:lnTo>
                  <a:pt x="8147729" y="2768907"/>
                </a:lnTo>
                <a:lnTo>
                  <a:pt x="8603334" y="3699197"/>
                </a:lnTo>
                <a:lnTo>
                  <a:pt x="9058787" y="2768907"/>
                </a:lnTo>
                <a:lnTo>
                  <a:pt x="9269858" y="2768907"/>
                </a:lnTo>
                <a:lnTo>
                  <a:pt x="8674651" y="3959325"/>
                </a:lnTo>
                <a:lnTo>
                  <a:pt x="8520664" y="3959325"/>
                </a:lnTo>
                <a:close/>
                <a:moveTo>
                  <a:pt x="6265204" y="2768907"/>
                </a:moveTo>
                <a:lnTo>
                  <a:pt x="6349390" y="2768907"/>
                </a:lnTo>
                <a:lnTo>
                  <a:pt x="6458862" y="2768907"/>
                </a:lnTo>
                <a:lnTo>
                  <a:pt x="7379459" y="3699197"/>
                </a:lnTo>
                <a:lnTo>
                  <a:pt x="7379459" y="2768907"/>
                </a:lnTo>
                <a:lnTo>
                  <a:pt x="7574783" y="2768907"/>
                </a:lnTo>
                <a:lnTo>
                  <a:pt x="7574783" y="3959325"/>
                </a:lnTo>
                <a:lnTo>
                  <a:pt x="7379459" y="3959325"/>
                </a:lnTo>
                <a:lnTo>
                  <a:pt x="6458862" y="3030248"/>
                </a:lnTo>
                <a:lnTo>
                  <a:pt x="6458862" y="3959325"/>
                </a:lnTo>
                <a:lnTo>
                  <a:pt x="6265204" y="3959325"/>
                </a:lnTo>
                <a:close/>
                <a:moveTo>
                  <a:pt x="4636746" y="2768907"/>
                </a:moveTo>
                <a:lnTo>
                  <a:pt x="4725625" y="2768907"/>
                </a:lnTo>
                <a:lnTo>
                  <a:pt x="4835098" y="2768907"/>
                </a:lnTo>
                <a:lnTo>
                  <a:pt x="5281164" y="2768907"/>
                </a:lnTo>
                <a:cubicBezTo>
                  <a:pt x="5407140" y="2768907"/>
                  <a:pt x="5515553" y="2789347"/>
                  <a:pt x="5606551" y="2830078"/>
                </a:cubicBezTo>
                <a:cubicBezTo>
                  <a:pt x="5697551" y="2870809"/>
                  <a:pt x="5767352" y="2932130"/>
                  <a:pt x="5816110" y="3014048"/>
                </a:cubicBezTo>
                <a:cubicBezTo>
                  <a:pt x="5864711" y="3096112"/>
                  <a:pt x="5889091" y="3198923"/>
                  <a:pt x="5889091" y="3322781"/>
                </a:cubicBezTo>
                <a:lnTo>
                  <a:pt x="5889091" y="3405301"/>
                </a:lnTo>
                <a:cubicBezTo>
                  <a:pt x="5889091" y="3529156"/>
                  <a:pt x="5864711" y="3631967"/>
                  <a:pt x="5816110" y="3714035"/>
                </a:cubicBezTo>
                <a:cubicBezTo>
                  <a:pt x="5767352" y="3796099"/>
                  <a:pt x="5697551" y="3857423"/>
                  <a:pt x="5606551" y="3898154"/>
                </a:cubicBezTo>
                <a:cubicBezTo>
                  <a:pt x="5515553" y="3938885"/>
                  <a:pt x="5407140" y="3959325"/>
                  <a:pt x="5281164" y="3959325"/>
                </a:cubicBezTo>
                <a:lnTo>
                  <a:pt x="4835098" y="3959325"/>
                </a:lnTo>
                <a:lnTo>
                  <a:pt x="4725625" y="3959325"/>
                </a:lnTo>
                <a:lnTo>
                  <a:pt x="4636746" y="3959325"/>
                </a:lnTo>
                <a:close/>
                <a:moveTo>
                  <a:pt x="0" y="1844070"/>
                </a:moveTo>
                <a:lnTo>
                  <a:pt x="9270620" y="1844070"/>
                </a:lnTo>
                <a:lnTo>
                  <a:pt x="9270620" y="2212762"/>
                </a:lnTo>
                <a:lnTo>
                  <a:pt x="0" y="2212762"/>
                </a:lnTo>
                <a:close/>
                <a:moveTo>
                  <a:pt x="0" y="1475528"/>
                </a:moveTo>
                <a:lnTo>
                  <a:pt x="9270620" y="1475528"/>
                </a:lnTo>
                <a:lnTo>
                  <a:pt x="9270620" y="1660101"/>
                </a:lnTo>
                <a:lnTo>
                  <a:pt x="0" y="1660101"/>
                </a:lnTo>
                <a:close/>
                <a:moveTo>
                  <a:pt x="0" y="0"/>
                </a:moveTo>
                <a:lnTo>
                  <a:pt x="9270620" y="0"/>
                </a:lnTo>
                <a:lnTo>
                  <a:pt x="9270620" y="1106839"/>
                </a:lnTo>
                <a:lnTo>
                  <a:pt x="0" y="1106839"/>
                </a:lnTo>
                <a:close/>
              </a:path>
            </a:pathLst>
          </a:custGeom>
          <a:solidFill>
            <a:schemeClr val="bg1"/>
          </a:solidFill>
        </p:spPr>
        <p:txBody>
          <a:bodyPr wrap="square">
            <a:noAutofit/>
          </a:bodyPr>
          <a:lstStyle>
            <a:lvl1pPr>
              <a:buNone/>
              <a:defRPr sz="100">
                <a:noFill/>
              </a:defRPr>
            </a:lvl1pPr>
          </a:lstStyle>
          <a:p>
            <a:pPr lvl="0"/>
            <a:r>
              <a:rPr lang="en-GB"/>
              <a:t>.</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17" name="SD_FLD_Draft" hidden="1">
            <a:extLst>
              <a:ext uri="{FF2B5EF4-FFF2-40B4-BE49-F238E27FC236}">
                <a16:creationId xmlns:a16="http://schemas.microsoft.com/office/drawing/2014/main" id="{2B6066DB-A88B-4086-9C45-3E39F5CE6D9D}"/>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0" name="SD_FLD_Confidentiality">
            <a:extLst>
              <a:ext uri="{FF2B5EF4-FFF2-40B4-BE49-F238E27FC236}">
                <a16:creationId xmlns:a16="http://schemas.microsoft.com/office/drawing/2014/main" id="{055B6780-3A6A-4D5A-9826-05ABD83C2EB2}"/>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4118495628"/>
      </p:ext>
    </p:extLst>
  </p:cSld>
  <p:clrMapOvr>
    <a:masterClrMapping/>
  </p:clrMapOvr>
  <p:extLst>
    <p:ext uri="{DCECCB84-F9BA-43D5-87BE-67443E8EF086}">
      <p15:sldGuideLst xmlns:p15="http://schemas.microsoft.com/office/powerpoint/2012/main">
        <p15:guide id="1" pos="3501" userDrawn="1">
          <p15:clr>
            <a:srgbClr val="F26B43"/>
          </p15:clr>
        </p15:guide>
        <p15:guide id="2" pos="4177" userDrawn="1">
          <p15:clr>
            <a:srgbClr val="F26B43"/>
          </p15:clr>
        </p15:guide>
        <p15:guide id="3" pos="3839" userDrawn="1">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wo text">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0" y="0"/>
            <a:ext cx="6096000" cy="6861600"/>
          </a:xfrm>
          <a:blipFill>
            <a:blip r:embed="rId2"/>
            <a:stretch>
              <a:fillRect/>
            </a:stretch>
          </a:blipFill>
        </p:spPr>
        <p:txBody>
          <a:bodyPr lIns="2916000" tIns="360000" rIns="144000"/>
          <a:lstStyle>
            <a:lvl1pPr marL="0" indent="0" algn="l">
              <a:buNone/>
              <a:defRPr sz="1600" b="0">
                <a:solidFill>
                  <a:schemeClr val="accent4"/>
                </a:solidFill>
              </a:defRPr>
            </a:lvl1pPr>
          </a:lstStyle>
          <a:p>
            <a:r>
              <a:rPr lang="en-GB"/>
              <a:t>Click on picture frame to insert background picture, click on DNV-menu / Image Tools-button / Choose Insert or Paste</a:t>
            </a:r>
          </a:p>
        </p:txBody>
      </p:sp>
      <p:sp>
        <p:nvSpPr>
          <p:cNvPr id="2" name="Title 1"/>
          <p:cNvSpPr>
            <a:spLocks noGrp="1"/>
          </p:cNvSpPr>
          <p:nvPr>
            <p:ph type="title" hasCustomPrompt="1"/>
          </p:nvPr>
        </p:nvSpPr>
        <p:spPr>
          <a:xfrm>
            <a:off x="6631200" y="539750"/>
            <a:ext cx="5018400" cy="936000"/>
          </a:xfrm>
        </p:spPr>
        <p:txBody>
          <a:bodyPr/>
          <a:lstStyle/>
          <a:p>
            <a:r>
              <a:rPr lang="en-GB"/>
              <a:t>Click to add title</a:t>
            </a:r>
          </a:p>
        </p:txBody>
      </p:sp>
      <p:sp>
        <p:nvSpPr>
          <p:cNvPr id="8" name="Text Placeholder 7">
            <a:extLst>
              <a:ext uri="{FF2B5EF4-FFF2-40B4-BE49-F238E27FC236}">
                <a16:creationId xmlns:a16="http://schemas.microsoft.com/office/drawing/2014/main" id="{01A0EF5A-2CB8-465D-882A-DE0FE7C6D3A8}"/>
              </a:ext>
            </a:extLst>
          </p:cNvPr>
          <p:cNvSpPr>
            <a:spLocks noGrp="1"/>
          </p:cNvSpPr>
          <p:nvPr>
            <p:ph type="body" sz="quarter" idx="14" hasCustomPrompt="1"/>
          </p:nvPr>
        </p:nvSpPr>
        <p:spPr>
          <a:xfrm>
            <a:off x="540000" y="1735085"/>
            <a:ext cx="5018400" cy="43165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8" name="Text Placeholder 13">
            <a:extLst>
              <a:ext uri="{FF2B5EF4-FFF2-40B4-BE49-F238E27FC236}">
                <a16:creationId xmlns:a16="http://schemas.microsoft.com/office/drawing/2014/main" id="{76FE3FB9-ADAA-4278-97B4-7AE30B2DA011}"/>
              </a:ext>
            </a:extLst>
          </p:cNvPr>
          <p:cNvSpPr>
            <a:spLocks noGrp="1"/>
          </p:cNvSpPr>
          <p:nvPr>
            <p:ph type="body" sz="quarter" idx="23" hasCustomPrompt="1"/>
          </p:nvPr>
        </p:nvSpPr>
        <p:spPr>
          <a:xfrm>
            <a:off x="6631200" y="1735085"/>
            <a:ext cx="5018400" cy="430699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17" name="SD_FLD_Draft" hidden="1">
            <a:extLst>
              <a:ext uri="{FF2B5EF4-FFF2-40B4-BE49-F238E27FC236}">
                <a16:creationId xmlns:a16="http://schemas.microsoft.com/office/drawing/2014/main" id="{2B6066DB-A88B-4086-9C45-3E39F5CE6D9D}"/>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0" name="SD_FLD_Confidentiality">
            <a:extLst>
              <a:ext uri="{FF2B5EF4-FFF2-40B4-BE49-F238E27FC236}">
                <a16:creationId xmlns:a16="http://schemas.microsoft.com/office/drawing/2014/main" id="{055B6780-3A6A-4D5A-9826-05ABD83C2EB2}"/>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500116836"/>
      </p:ext>
    </p:extLst>
  </p:cSld>
  <p:clrMapOvr>
    <a:masterClrMapping/>
  </p:clrMapOvr>
  <p:extLst>
    <p:ext uri="{DCECCB84-F9BA-43D5-87BE-67443E8EF086}">
      <p15:sldGuideLst xmlns:p15="http://schemas.microsoft.com/office/powerpoint/2012/main">
        <p15:guide id="1" pos="3501" userDrawn="1">
          <p15:clr>
            <a:srgbClr val="F26B43"/>
          </p15:clr>
        </p15:guide>
        <p15:guide id="2" pos="4177" userDrawn="1">
          <p15:clr>
            <a:srgbClr val="F26B43"/>
          </p15:clr>
        </p15:guide>
        <p15:guide id="3" pos="3840"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graphic">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632BCD-D585-42E8-A6D3-3C06DC3313BD}"/>
              </a:ext>
            </a:extLst>
          </p:cNvPr>
          <p:cNvSpPr/>
          <p:nvPr userDrawn="1"/>
        </p:nvSpPr>
        <p:spPr bwMode="white">
          <a:xfrm>
            <a:off x="0" y="0"/>
            <a:ext cx="12192000" cy="68550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Graphic 25">
            <a:extLst>
              <a:ext uri="{FF2B5EF4-FFF2-40B4-BE49-F238E27FC236}">
                <a16:creationId xmlns:a16="http://schemas.microsoft.com/office/drawing/2014/main" id="{7FEC56FF-AE50-4EFB-941E-E0B008ED6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t="29922" r="24420" b="6742"/>
          <a:stretch>
            <a:fillRect/>
          </a:stretch>
        </p:blipFill>
        <p:spPr>
          <a:xfrm>
            <a:off x="3600000" y="0"/>
            <a:ext cx="8592000" cy="6858000"/>
          </a:xfrm>
          <a:custGeom>
            <a:avLst/>
            <a:gdLst>
              <a:gd name="connsiteX0" fmla="*/ 0 w 8592000"/>
              <a:gd name="connsiteY0" fmla="*/ 0 h 6858000"/>
              <a:gd name="connsiteX1" fmla="*/ 8592000 w 8592000"/>
              <a:gd name="connsiteY1" fmla="*/ 0 h 6858000"/>
              <a:gd name="connsiteX2" fmla="*/ 8592000 w 8592000"/>
              <a:gd name="connsiteY2" fmla="*/ 6858000 h 6858000"/>
              <a:gd name="connsiteX3" fmla="*/ 0 w 85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92000" h="6858000">
                <a:moveTo>
                  <a:pt x="0" y="0"/>
                </a:moveTo>
                <a:lnTo>
                  <a:pt x="8592000" y="0"/>
                </a:lnTo>
                <a:lnTo>
                  <a:pt x="8592000" y="6858000"/>
                </a:lnTo>
                <a:lnTo>
                  <a:pt x="0" y="6858000"/>
                </a:lnTo>
                <a:close/>
              </a:path>
            </a:pathLst>
          </a:custGeom>
        </p:spPr>
      </p:pic>
      <p:grpSp>
        <p:nvGrpSpPr>
          <p:cNvPr id="27" name="Logo">
            <a:extLst>
              <a:ext uri="{FF2B5EF4-FFF2-40B4-BE49-F238E27FC236}">
                <a16:creationId xmlns:a16="http://schemas.microsoft.com/office/drawing/2014/main" id="{FEB7131A-3640-498A-8512-14CA3C3D2916}"/>
              </a:ext>
            </a:extLst>
          </p:cNvPr>
          <p:cNvGrpSpPr>
            <a:grpSpLocks noChangeAspect="1"/>
          </p:cNvGrpSpPr>
          <p:nvPr userDrawn="1"/>
        </p:nvGrpSpPr>
        <p:grpSpPr bwMode="white">
          <a:xfrm>
            <a:off x="539750" y="540000"/>
            <a:ext cx="1702800" cy="727238"/>
            <a:chOff x="6380216" y="4059273"/>
            <a:chExt cx="2905863" cy="1241045"/>
          </a:xfrm>
        </p:grpSpPr>
        <p:sp>
          <p:nvSpPr>
            <p:cNvPr id="28" name="Freeform: Shape 27">
              <a:extLst>
                <a:ext uri="{FF2B5EF4-FFF2-40B4-BE49-F238E27FC236}">
                  <a16:creationId xmlns:a16="http://schemas.microsoft.com/office/drawing/2014/main" id="{F63D26F1-547B-4B41-9723-EF0612B78E90}"/>
                </a:ext>
              </a:extLst>
            </p:cNvPr>
            <p:cNvSpPr/>
            <p:nvPr/>
          </p:nvSpPr>
          <p:spPr bwMode="white">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chemeClr val="bg1"/>
            </a:solidFill>
            <a:ln w="4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2E6BEF58-2858-4FD7-B365-BD33C9B4ABBF}"/>
                </a:ext>
              </a:extLst>
            </p:cNvPr>
            <p:cNvSpPr/>
            <p:nvPr/>
          </p:nvSpPr>
          <p:spPr bwMode="white">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chemeClr val="bg1"/>
            </a:solidFill>
            <a:ln w="4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CACB4FEF-3E65-4473-98FD-06637DF17B5A}"/>
                </a:ext>
              </a:extLst>
            </p:cNvPr>
            <p:cNvSpPr/>
            <p:nvPr/>
          </p:nvSpPr>
          <p:spPr bwMode="white">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chemeClr val="bg1"/>
            </a:solidFill>
            <a:ln w="4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854DF14B-8314-43CC-9550-32B284295E07}"/>
                </a:ext>
              </a:extLst>
            </p:cNvPr>
            <p:cNvSpPr/>
            <p:nvPr/>
          </p:nvSpPr>
          <p:spPr bwMode="white">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chemeClr val="bg1"/>
            </a:solidFill>
            <a:ln w="4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AAD1000-04BD-4E8C-88FE-2D68653EDFD9}"/>
                </a:ext>
              </a:extLst>
            </p:cNvPr>
            <p:cNvSpPr/>
            <p:nvPr/>
          </p:nvSpPr>
          <p:spPr bwMode="white">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chemeClr val="bg1"/>
            </a:solidFill>
            <a:ln w="473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5E3E06DF-69BA-40E0-83B4-306829A187BB}"/>
                </a:ext>
              </a:extLst>
            </p:cNvPr>
            <p:cNvSpPr/>
            <p:nvPr/>
          </p:nvSpPr>
          <p:spPr bwMode="white">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chemeClr val="bg1"/>
            </a:solidFill>
            <a:ln w="4731" cap="flat">
              <a:noFill/>
              <a:prstDash val="solid"/>
              <a:miter/>
            </a:ln>
          </p:spPr>
          <p:txBody>
            <a:bodyPr rtlCol="0" anchor="ctr"/>
            <a:lstStyle/>
            <a:p>
              <a:endParaRPr lang="en-GB"/>
            </a:p>
          </p:txBody>
        </p:sp>
      </p:grpSp>
      <p:pic>
        <p:nvPicPr>
          <p:cNvPr id="41" name="TAGLINE WHITE">
            <a:extLst>
              <a:ext uri="{FF2B5EF4-FFF2-40B4-BE49-F238E27FC236}">
                <a16:creationId xmlns:a16="http://schemas.microsoft.com/office/drawing/2014/main" id="{377104A8-79D3-4EC7-8FA7-FC40F808717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0400" y="539750"/>
            <a:ext cx="1702800" cy="110651"/>
          </a:xfrm>
          <a:prstGeom prst="rect">
            <a:avLst/>
          </a:prstGeom>
        </p:spPr>
      </p:pic>
      <p:sp>
        <p:nvSpPr>
          <p:cNvPr id="2" name="Title 1"/>
          <p:cNvSpPr>
            <a:spLocks noGrp="1"/>
          </p:cNvSpPr>
          <p:nvPr>
            <p:ph type="ctrTitle" hasCustomPrompt="1"/>
          </p:nvPr>
        </p:nvSpPr>
        <p:spPr>
          <a:xfrm>
            <a:off x="539751" y="1730375"/>
            <a:ext cx="8290798" cy="2985625"/>
          </a:xfrm>
        </p:spPr>
        <p:txBody>
          <a:bodyPr anchor="b" anchorCtr="0">
            <a:noAutofit/>
          </a:bodyPr>
          <a:lstStyle>
            <a:lvl1pPr>
              <a:lnSpc>
                <a:spcPct val="83000"/>
              </a:lnSpc>
              <a:defRPr sz="6000">
                <a:solidFill>
                  <a:schemeClr val="bg1"/>
                </a:solidFill>
              </a:defRPr>
            </a:lvl1pPr>
          </a:lstStyle>
          <a:p>
            <a:r>
              <a:rPr lang="en-GB"/>
              <a:t>Click to add title</a:t>
            </a:r>
          </a:p>
        </p:txBody>
      </p:sp>
      <p:sp>
        <p:nvSpPr>
          <p:cNvPr id="31" name="Subtitle 2"/>
          <p:cNvSpPr>
            <a:spLocks noGrp="1"/>
          </p:cNvSpPr>
          <p:nvPr>
            <p:ph type="subTitle" idx="1" hasCustomPrompt="1"/>
          </p:nvPr>
        </p:nvSpPr>
        <p:spPr>
          <a:xfrm>
            <a:off x="540000" y="4946400"/>
            <a:ext cx="8290798" cy="648072"/>
          </a:xfrm>
        </p:spPr>
        <p:txBody>
          <a:bodyPr/>
          <a:lstStyle>
            <a:lvl1pPr marL="0" indent="0" algn="l" defTabSz="914400" rtl="0" eaLnBrk="1" latinLnBrk="0" hangingPunct="1">
              <a:lnSpc>
                <a:spcPct val="83000"/>
              </a:lnSpc>
              <a:spcBef>
                <a:spcPts val="0"/>
              </a:spcBef>
              <a:buNone/>
              <a:defRPr lang="en-US" sz="2000" b="0"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4" name="Text Placeholder 3">
            <a:extLst>
              <a:ext uri="{FF2B5EF4-FFF2-40B4-BE49-F238E27FC236}">
                <a16:creationId xmlns:a16="http://schemas.microsoft.com/office/drawing/2014/main" id="{2B2D590D-63DF-49A5-B495-2B2E9EA7D2AA}"/>
              </a:ext>
            </a:extLst>
          </p:cNvPr>
          <p:cNvSpPr>
            <a:spLocks noGrp="1"/>
          </p:cNvSpPr>
          <p:nvPr>
            <p:ph type="body" sz="quarter" idx="18" hasCustomPrompt="1"/>
          </p:nvPr>
        </p:nvSpPr>
        <p:spPr>
          <a:xfrm>
            <a:off x="539748" y="5768975"/>
            <a:ext cx="8291049" cy="277813"/>
          </a:xfrm>
        </p:spPr>
        <p:txBody>
          <a:bodyPr anchor="b" anchorCtr="0"/>
          <a:lstStyle>
            <a:lvl1pPr marL="0" indent="0">
              <a:lnSpc>
                <a:spcPct val="83000"/>
              </a:lnSpc>
              <a:spcBef>
                <a:spcPts val="0"/>
              </a:spcBef>
              <a:buNone/>
              <a:tabLst/>
              <a:defRPr sz="1400" b="0">
                <a:solidFill>
                  <a:schemeClr val="bg1"/>
                </a:solidFill>
              </a:defRPr>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13" name="Date Placeholder 12"/>
          <p:cNvSpPr>
            <a:spLocks noGrp="1"/>
          </p:cNvSpPr>
          <p:nvPr>
            <p:ph type="dt" sz="half" idx="15"/>
          </p:nvPr>
        </p:nvSpPr>
        <p:spPr>
          <a:xfrm>
            <a:off x="0" y="6858000"/>
            <a:ext cx="0" cy="0"/>
          </a:xfrm>
        </p:spPr>
        <p:txBody>
          <a:bodyPr/>
          <a:lstStyle>
            <a:lvl1pPr>
              <a:defRPr>
                <a:solidFill>
                  <a:schemeClr val="bg1"/>
                </a:solidFill>
              </a:defRPr>
            </a:lvl1pPr>
          </a:lstStyle>
          <a:p>
            <a:endParaRPr lang="en-GB"/>
          </a:p>
        </p:txBody>
      </p:sp>
      <p:sp>
        <p:nvSpPr>
          <p:cNvPr id="24" name="Footer Placeholder 23"/>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25" name="Slide Number Placeholder 24"/>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40" name="SD_FLD_DocumentDate">
            <a:extLst>
              <a:ext uri="{FF2B5EF4-FFF2-40B4-BE49-F238E27FC236}">
                <a16:creationId xmlns:a16="http://schemas.microsoft.com/office/drawing/2014/main" id="{1DB9ED39-CFDE-4196-AB07-F0AC0AB1579B}"/>
              </a:ext>
            </a:extLst>
          </p:cNvPr>
          <p:cNvSpPr txBox="1">
            <a:spLocks noChangeArrowheads="1"/>
          </p:cNvSpPr>
          <p:nvPr userDrawn="1"/>
        </p:nvSpPr>
        <p:spPr bwMode="auto">
          <a:xfrm>
            <a:off x="540001" y="6161675"/>
            <a:ext cx="8290796" cy="18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lnSpc>
                <a:spcPct val="83000"/>
              </a:lnSpc>
              <a:spcBef>
                <a:spcPts val="0"/>
              </a:spcBef>
            </a:pPr>
            <a:r>
              <a:rPr lang="en-GB" altLang="ja-JP" sz="1400" cap="none" baseline="0" dirty="0">
                <a:solidFill>
                  <a:schemeClr val="bg1"/>
                </a:solidFill>
                <a:ea typeface="ＭＳ Ｐゴシック" charset="-128"/>
                <a:cs typeface="Arial" charset="0"/>
              </a:rPr>
              <a:t>29 March 2022</a:t>
            </a:r>
          </a:p>
        </p:txBody>
      </p:sp>
      <p:sp>
        <p:nvSpPr>
          <p:cNvPr id="29" name="_SD_FLD_DocumentNumbe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bg1"/>
              </a:solidFill>
              <a:ea typeface="ＭＳ Ｐゴシック" charset="-128"/>
              <a:cs typeface="Arial" charset="0"/>
            </a:endParaRPr>
          </a:p>
        </p:txBody>
      </p:sp>
      <p:sp>
        <p:nvSpPr>
          <p:cNvPr id="22" name="SD_FLD_Draft" hidden="1">
            <a:extLst>
              <a:ext uri="{FF2B5EF4-FFF2-40B4-BE49-F238E27FC236}">
                <a16:creationId xmlns:a16="http://schemas.microsoft.com/office/drawing/2014/main" id="{B540F12F-7F36-4021-A362-D466EDB92366}"/>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3" name="SD_FLD_Confidentiality">
            <a:extLst>
              <a:ext uri="{FF2B5EF4-FFF2-40B4-BE49-F238E27FC236}">
                <a16:creationId xmlns:a16="http://schemas.microsoft.com/office/drawing/2014/main" id="{3A818D00-8E4C-41C4-8292-4942AE5E1645}"/>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1023205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text 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5A94F9-752C-4C17-A881-9EC3D1BFC081}"/>
              </a:ext>
            </a:extLst>
          </p:cNvPr>
          <p:cNvSpPr/>
          <p:nvPr userDrawn="1"/>
        </p:nvSpPr>
        <p:spPr bwMode="ltGray">
          <a:xfrm>
            <a:off x="6096000" y="0"/>
            <a:ext cx="6100761"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21" name="Logo">
            <a:extLst>
              <a:ext uri="{FF2B5EF4-FFF2-40B4-BE49-F238E27FC236}">
                <a16:creationId xmlns:a16="http://schemas.microsoft.com/office/drawing/2014/main" id="{26E38492-38DC-4F62-A1DB-9A97676C26A0}"/>
              </a:ext>
            </a:extLst>
          </p:cNvPr>
          <p:cNvGrpSpPr/>
          <p:nvPr userDrawn="1"/>
        </p:nvGrpSpPr>
        <p:grpSpPr>
          <a:xfrm>
            <a:off x="10893210" y="6350918"/>
            <a:ext cx="755843" cy="322808"/>
            <a:chOff x="6380216" y="4059273"/>
            <a:chExt cx="2905863" cy="1241045"/>
          </a:xfrm>
          <a:solidFill>
            <a:schemeClr val="bg1"/>
          </a:solidFill>
        </p:grpSpPr>
        <p:sp>
          <p:nvSpPr>
            <p:cNvPr id="22" name="Freeform: Shape 21">
              <a:extLst>
                <a:ext uri="{FF2B5EF4-FFF2-40B4-BE49-F238E27FC236}">
                  <a16:creationId xmlns:a16="http://schemas.microsoft.com/office/drawing/2014/main" id="{B9EC2D85-7D36-4AED-AD50-B03C0C97ABBA}"/>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grpFill/>
            <a:ln w="4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6A2EAFAB-3C70-48F7-9D3F-051715B6123C}"/>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grpFill/>
            <a:ln w="4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6D310211-76A4-4411-88BA-72405A8FD557}"/>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grpFill/>
            <a:ln w="4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23CAD2A2-AFBE-49CC-AAB3-10D0B317330B}"/>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grpFill/>
            <a:ln w="4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986E3357-ACD2-4FEB-A799-CCA900A77E5A}"/>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grpFill/>
            <a:ln w="473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0A32E6E2-28C5-4015-AD5C-7B36FECA67F8}"/>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grpFill/>
            <a:ln w="4731" cap="flat">
              <a:noFill/>
              <a:prstDash val="solid"/>
              <a:miter/>
            </a:ln>
          </p:spPr>
          <p:txBody>
            <a:bodyPr rtlCol="0" anchor="ctr"/>
            <a:lstStyle/>
            <a:p>
              <a:endParaRPr lang="en-GB"/>
            </a:p>
          </p:txBody>
        </p:sp>
      </p:grpSp>
      <p:sp>
        <p:nvSpPr>
          <p:cNvPr id="2" name="Title 1"/>
          <p:cNvSpPr>
            <a:spLocks noGrp="1"/>
          </p:cNvSpPr>
          <p:nvPr>
            <p:ph type="title" hasCustomPrompt="1"/>
          </p:nvPr>
        </p:nvSpPr>
        <p:spPr>
          <a:xfrm>
            <a:off x="539751" y="539750"/>
            <a:ext cx="5018400" cy="936000"/>
          </a:xfrm>
        </p:spPr>
        <p:txBody>
          <a:bodyPr/>
          <a:lstStyle>
            <a:lvl1pPr>
              <a:defRPr/>
            </a:lvl1pPr>
          </a:lstStyle>
          <a:p>
            <a:r>
              <a:rPr lang="en-GB"/>
              <a:t>Click to add title</a:t>
            </a:r>
          </a:p>
        </p:txBody>
      </p:sp>
      <p:sp>
        <p:nvSpPr>
          <p:cNvPr id="18" name="Text Placeholder 7">
            <a:extLst>
              <a:ext uri="{FF2B5EF4-FFF2-40B4-BE49-F238E27FC236}">
                <a16:creationId xmlns:a16="http://schemas.microsoft.com/office/drawing/2014/main" id="{7FF2DD87-B8CA-45C0-BA1C-B49C8E227569}"/>
              </a:ext>
            </a:extLst>
          </p:cNvPr>
          <p:cNvSpPr>
            <a:spLocks noGrp="1"/>
          </p:cNvSpPr>
          <p:nvPr>
            <p:ph type="body" sz="quarter" idx="14" hasCustomPrompt="1"/>
          </p:nvPr>
        </p:nvSpPr>
        <p:spPr>
          <a:xfrm>
            <a:off x="539998" y="1735085"/>
            <a:ext cx="5018400" cy="4311704"/>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9" name="Text Placeholder 10">
            <a:extLst>
              <a:ext uri="{FF2B5EF4-FFF2-40B4-BE49-F238E27FC236}">
                <a16:creationId xmlns:a16="http://schemas.microsoft.com/office/drawing/2014/main" id="{EDAF23F1-B8C0-484A-B65F-256F7805880F}"/>
              </a:ext>
            </a:extLst>
          </p:cNvPr>
          <p:cNvSpPr>
            <a:spLocks noGrp="1"/>
          </p:cNvSpPr>
          <p:nvPr>
            <p:ph type="body" sz="quarter" idx="15" hasCustomPrompt="1"/>
          </p:nvPr>
        </p:nvSpPr>
        <p:spPr>
          <a:xfrm>
            <a:off x="6631200" y="539751"/>
            <a:ext cx="5018400" cy="936000"/>
          </a:xfrm>
        </p:spPr>
        <p:txBody>
          <a:bodyPr/>
          <a:lstStyle>
            <a:lvl1pPr marL="0" indent="0">
              <a:lnSpc>
                <a:spcPct val="83000"/>
              </a:lnSpc>
              <a:spcBef>
                <a:spcPts val="0"/>
              </a:spcBef>
              <a:buFontTx/>
              <a:buNone/>
              <a:defRPr sz="3600" b="0">
                <a:solidFill>
                  <a:schemeClr val="bg1"/>
                </a:solidFill>
              </a:defRPr>
            </a:lvl1pPr>
            <a:lvl2pPr marL="0" indent="0">
              <a:lnSpc>
                <a:spcPct val="83000"/>
              </a:lnSpc>
              <a:spcBef>
                <a:spcPts val="0"/>
              </a:spcBef>
              <a:buFontTx/>
              <a:buNone/>
              <a:defRPr sz="3600" b="0">
                <a:solidFill>
                  <a:schemeClr val="bg1"/>
                </a:solidFill>
              </a:defRPr>
            </a:lvl2pPr>
            <a:lvl3pPr marL="0" indent="0">
              <a:lnSpc>
                <a:spcPct val="83000"/>
              </a:lnSpc>
              <a:spcBef>
                <a:spcPts val="0"/>
              </a:spcBef>
              <a:buFontTx/>
              <a:buNone/>
              <a:defRPr sz="3600" b="0">
                <a:solidFill>
                  <a:schemeClr val="bg1"/>
                </a:solidFill>
              </a:defRPr>
            </a:lvl3pPr>
            <a:lvl4pPr marL="0" indent="0">
              <a:lnSpc>
                <a:spcPct val="83000"/>
              </a:lnSpc>
              <a:spcBef>
                <a:spcPts val="0"/>
              </a:spcBef>
              <a:buFontTx/>
              <a:buNone/>
              <a:defRPr sz="3600" b="0">
                <a:solidFill>
                  <a:schemeClr val="bg1"/>
                </a:solidFill>
              </a:defRPr>
            </a:lvl4pPr>
            <a:lvl5pPr marL="0" indent="0">
              <a:lnSpc>
                <a:spcPct val="83000"/>
              </a:lnSpc>
              <a:spcBef>
                <a:spcPts val="0"/>
              </a:spcBef>
              <a:buFontTx/>
              <a:buNone/>
              <a:defRPr sz="3600" b="0">
                <a:solidFill>
                  <a:schemeClr val="bg1"/>
                </a:solidFill>
              </a:defRPr>
            </a:lvl5pPr>
            <a:lvl6pPr marL="0" indent="0">
              <a:lnSpc>
                <a:spcPct val="83000"/>
              </a:lnSpc>
              <a:spcBef>
                <a:spcPts val="0"/>
              </a:spcBef>
              <a:buFontTx/>
              <a:buNone/>
              <a:defRPr sz="3600" b="0">
                <a:solidFill>
                  <a:schemeClr val="bg1"/>
                </a:solidFill>
              </a:defRPr>
            </a:lvl6pPr>
            <a:lvl7pPr marL="0" indent="0">
              <a:lnSpc>
                <a:spcPct val="83000"/>
              </a:lnSpc>
              <a:spcBef>
                <a:spcPts val="0"/>
              </a:spcBef>
              <a:buFontTx/>
              <a:buNone/>
              <a:defRPr sz="3600" b="0">
                <a:solidFill>
                  <a:schemeClr val="bg1"/>
                </a:solidFill>
              </a:defRPr>
            </a:lvl7pPr>
            <a:lvl8pPr marL="0" indent="0">
              <a:lnSpc>
                <a:spcPct val="83000"/>
              </a:lnSpc>
              <a:spcBef>
                <a:spcPts val="0"/>
              </a:spcBef>
              <a:buFontTx/>
              <a:buNone/>
              <a:defRPr sz="3600" b="0">
                <a:solidFill>
                  <a:schemeClr val="bg1"/>
                </a:solidFill>
              </a:defRPr>
            </a:lvl8pPr>
            <a:lvl9pPr marL="0" indent="0">
              <a:lnSpc>
                <a:spcPct val="83000"/>
              </a:lnSpc>
              <a:buFontTx/>
              <a:buNone/>
              <a:defRPr sz="3600" b="0">
                <a:solidFill>
                  <a:schemeClr val="bg1"/>
                </a:solidFill>
              </a:defRPr>
            </a:lvl9pPr>
          </a:lstStyle>
          <a:p>
            <a:pPr lvl="0"/>
            <a:r>
              <a:rPr lang="en-GB"/>
              <a:t>Click to add title</a:t>
            </a:r>
          </a:p>
          <a:p>
            <a:pPr lvl="1"/>
            <a:endParaRPr lang="en-GB"/>
          </a:p>
        </p:txBody>
      </p:sp>
      <p:sp>
        <p:nvSpPr>
          <p:cNvPr id="20" name="Text Placeholder 13">
            <a:extLst>
              <a:ext uri="{FF2B5EF4-FFF2-40B4-BE49-F238E27FC236}">
                <a16:creationId xmlns:a16="http://schemas.microsoft.com/office/drawing/2014/main" id="{12B098D5-A529-4245-95A8-157EA2D18973}"/>
              </a:ext>
            </a:extLst>
          </p:cNvPr>
          <p:cNvSpPr>
            <a:spLocks noGrp="1"/>
          </p:cNvSpPr>
          <p:nvPr>
            <p:ph type="body" sz="quarter" idx="23" hasCustomPrompt="1"/>
          </p:nvPr>
        </p:nvSpPr>
        <p:spPr>
          <a:xfrm>
            <a:off x="6631200" y="1735085"/>
            <a:ext cx="5018400" cy="43069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A07366-CB75-4AA8-9E5B-928B849F427C}" type="slidenum">
              <a:rPr lang="en-GB" smtClean="0"/>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28" name="SD_FLD_Draft" hidden="1">
            <a:extLst>
              <a:ext uri="{FF2B5EF4-FFF2-40B4-BE49-F238E27FC236}">
                <a16:creationId xmlns:a16="http://schemas.microsoft.com/office/drawing/2014/main" id="{5DD1835E-D50E-44DD-A77D-BAA84197440E}"/>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9" name="SD_FLD_Confidentiality">
            <a:extLst>
              <a:ext uri="{FF2B5EF4-FFF2-40B4-BE49-F238E27FC236}">
                <a16:creationId xmlns:a16="http://schemas.microsoft.com/office/drawing/2014/main" id="{D8504C57-0921-4562-9BB3-9AB2F26367D5}"/>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1363615765"/>
      </p:ext>
    </p:extLst>
  </p:cSld>
  <p:clrMapOvr>
    <a:masterClrMapping/>
  </p:clrMapOvr>
  <p:extLst>
    <p:ext uri="{DCECCB84-F9BA-43D5-87BE-67443E8EF086}">
      <p15:sldGuideLst xmlns:p15="http://schemas.microsoft.com/office/powerpoint/2012/main">
        <p15:guide id="1" pos="3501" userDrawn="1">
          <p15:clr>
            <a:srgbClr val="F26B43"/>
          </p15:clr>
        </p15:guide>
        <p15:guide id="2" pos="4177" userDrawn="1">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text B">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5A94F9-752C-4C17-A881-9EC3D1BFC081}"/>
              </a:ext>
            </a:extLst>
          </p:cNvPr>
          <p:cNvSpPr/>
          <p:nvPr userDrawn="1"/>
        </p:nvSpPr>
        <p:spPr bwMode="ltGray">
          <a:xfrm>
            <a:off x="0" y="0"/>
            <a:ext cx="6100761"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sp>
        <p:nvSpPr>
          <p:cNvPr id="2" name="Title 1"/>
          <p:cNvSpPr>
            <a:spLocks noGrp="1"/>
          </p:cNvSpPr>
          <p:nvPr>
            <p:ph type="title" hasCustomPrompt="1"/>
          </p:nvPr>
        </p:nvSpPr>
        <p:spPr>
          <a:xfrm>
            <a:off x="539751" y="539750"/>
            <a:ext cx="5018400" cy="936000"/>
          </a:xfrm>
        </p:spPr>
        <p:txBody>
          <a:bodyPr/>
          <a:lstStyle>
            <a:lvl1pPr>
              <a:defRPr>
                <a:solidFill>
                  <a:schemeClr val="bg1"/>
                </a:solidFill>
              </a:defRPr>
            </a:lvl1pPr>
          </a:lstStyle>
          <a:p>
            <a:r>
              <a:rPr lang="en-GB"/>
              <a:t>Click to add title</a:t>
            </a:r>
          </a:p>
        </p:txBody>
      </p:sp>
      <p:sp>
        <p:nvSpPr>
          <p:cNvPr id="18" name="Text Placeholder 7">
            <a:extLst>
              <a:ext uri="{FF2B5EF4-FFF2-40B4-BE49-F238E27FC236}">
                <a16:creationId xmlns:a16="http://schemas.microsoft.com/office/drawing/2014/main" id="{7FF2DD87-B8CA-45C0-BA1C-B49C8E227569}"/>
              </a:ext>
            </a:extLst>
          </p:cNvPr>
          <p:cNvSpPr>
            <a:spLocks noGrp="1"/>
          </p:cNvSpPr>
          <p:nvPr>
            <p:ph type="body" sz="quarter" idx="14" hasCustomPrompt="1"/>
          </p:nvPr>
        </p:nvSpPr>
        <p:spPr>
          <a:xfrm>
            <a:off x="536446" y="1735085"/>
            <a:ext cx="5018400" cy="43117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19" name="Text Placeholder 10">
            <a:extLst>
              <a:ext uri="{FF2B5EF4-FFF2-40B4-BE49-F238E27FC236}">
                <a16:creationId xmlns:a16="http://schemas.microsoft.com/office/drawing/2014/main" id="{EDAF23F1-B8C0-484A-B65F-256F7805880F}"/>
              </a:ext>
            </a:extLst>
          </p:cNvPr>
          <p:cNvSpPr>
            <a:spLocks noGrp="1"/>
          </p:cNvSpPr>
          <p:nvPr>
            <p:ph type="body" sz="quarter" idx="15" hasCustomPrompt="1"/>
          </p:nvPr>
        </p:nvSpPr>
        <p:spPr>
          <a:xfrm>
            <a:off x="6631200" y="539751"/>
            <a:ext cx="5018400" cy="936000"/>
          </a:xfrm>
        </p:spPr>
        <p:txBody>
          <a:bodyPr/>
          <a:lstStyle>
            <a:lvl1pPr marL="0" indent="0">
              <a:lnSpc>
                <a:spcPct val="83000"/>
              </a:lnSpc>
              <a:spcBef>
                <a:spcPts val="0"/>
              </a:spcBef>
              <a:buFontTx/>
              <a:buNone/>
              <a:defRPr sz="3600" b="0">
                <a:solidFill>
                  <a:schemeClr val="accent1"/>
                </a:solidFill>
              </a:defRPr>
            </a:lvl1pPr>
            <a:lvl2pPr marL="0" indent="0">
              <a:lnSpc>
                <a:spcPct val="83000"/>
              </a:lnSpc>
              <a:spcBef>
                <a:spcPts val="0"/>
              </a:spcBef>
              <a:buFontTx/>
              <a:buNone/>
              <a:defRPr sz="3600" b="0">
                <a:solidFill>
                  <a:schemeClr val="accent1"/>
                </a:solidFill>
              </a:defRPr>
            </a:lvl2pPr>
            <a:lvl3pPr marL="0" indent="0">
              <a:lnSpc>
                <a:spcPct val="83000"/>
              </a:lnSpc>
              <a:spcBef>
                <a:spcPts val="0"/>
              </a:spcBef>
              <a:buFontTx/>
              <a:buNone/>
              <a:defRPr sz="3600" b="0">
                <a:solidFill>
                  <a:schemeClr val="bg1"/>
                </a:solidFill>
              </a:defRPr>
            </a:lvl3pPr>
            <a:lvl4pPr marL="0" indent="0">
              <a:lnSpc>
                <a:spcPct val="83000"/>
              </a:lnSpc>
              <a:spcBef>
                <a:spcPts val="0"/>
              </a:spcBef>
              <a:buFontTx/>
              <a:buNone/>
              <a:defRPr sz="3600" b="0">
                <a:solidFill>
                  <a:schemeClr val="bg1"/>
                </a:solidFill>
              </a:defRPr>
            </a:lvl4pPr>
            <a:lvl5pPr marL="0" indent="0">
              <a:lnSpc>
                <a:spcPct val="83000"/>
              </a:lnSpc>
              <a:spcBef>
                <a:spcPts val="0"/>
              </a:spcBef>
              <a:buFontTx/>
              <a:buNone/>
              <a:defRPr sz="3600" b="0">
                <a:solidFill>
                  <a:schemeClr val="bg1"/>
                </a:solidFill>
              </a:defRPr>
            </a:lvl5pPr>
            <a:lvl6pPr marL="0" indent="0">
              <a:lnSpc>
                <a:spcPct val="83000"/>
              </a:lnSpc>
              <a:spcBef>
                <a:spcPts val="0"/>
              </a:spcBef>
              <a:buFontTx/>
              <a:buNone/>
              <a:defRPr sz="3600" b="0">
                <a:solidFill>
                  <a:schemeClr val="bg1"/>
                </a:solidFill>
              </a:defRPr>
            </a:lvl6pPr>
            <a:lvl7pPr marL="0" indent="0">
              <a:lnSpc>
                <a:spcPct val="83000"/>
              </a:lnSpc>
              <a:spcBef>
                <a:spcPts val="0"/>
              </a:spcBef>
              <a:buFontTx/>
              <a:buNone/>
              <a:defRPr sz="3600" b="0">
                <a:solidFill>
                  <a:schemeClr val="bg1"/>
                </a:solidFill>
              </a:defRPr>
            </a:lvl7pPr>
            <a:lvl8pPr marL="0" indent="0">
              <a:lnSpc>
                <a:spcPct val="83000"/>
              </a:lnSpc>
              <a:spcBef>
                <a:spcPts val="0"/>
              </a:spcBef>
              <a:buFontTx/>
              <a:buNone/>
              <a:defRPr sz="3600" b="0">
                <a:solidFill>
                  <a:schemeClr val="bg1"/>
                </a:solidFill>
              </a:defRPr>
            </a:lvl8pPr>
            <a:lvl9pPr marL="0" indent="0">
              <a:lnSpc>
                <a:spcPct val="83000"/>
              </a:lnSpc>
              <a:buFontTx/>
              <a:buNone/>
              <a:defRPr sz="3600" b="0">
                <a:solidFill>
                  <a:schemeClr val="bg1"/>
                </a:solidFill>
              </a:defRPr>
            </a:lvl9pPr>
          </a:lstStyle>
          <a:p>
            <a:pPr lvl="0"/>
            <a:r>
              <a:rPr lang="en-GB"/>
              <a:t>Click to add title</a:t>
            </a:r>
          </a:p>
          <a:p>
            <a:pPr lvl="1"/>
            <a:endParaRPr lang="en-GB"/>
          </a:p>
        </p:txBody>
      </p:sp>
      <p:sp>
        <p:nvSpPr>
          <p:cNvPr id="20" name="Text Placeholder 13">
            <a:extLst>
              <a:ext uri="{FF2B5EF4-FFF2-40B4-BE49-F238E27FC236}">
                <a16:creationId xmlns:a16="http://schemas.microsoft.com/office/drawing/2014/main" id="{12B098D5-A529-4245-95A8-157EA2D18973}"/>
              </a:ext>
            </a:extLst>
          </p:cNvPr>
          <p:cNvSpPr>
            <a:spLocks noGrp="1"/>
          </p:cNvSpPr>
          <p:nvPr>
            <p:ph type="body" sz="quarter" idx="23" hasCustomPrompt="1"/>
          </p:nvPr>
        </p:nvSpPr>
        <p:spPr>
          <a:xfrm>
            <a:off x="6631200" y="1735085"/>
            <a:ext cx="5018400" cy="430699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p>
        </p:txBody>
      </p:sp>
      <p:sp>
        <p:nvSpPr>
          <p:cNvPr id="5" name="Date Placeholder 4"/>
          <p:cNvSpPr>
            <a:spLocks noGrp="1"/>
          </p:cNvSpPr>
          <p:nvPr>
            <p:ph type="dt" sz="half" idx="10"/>
          </p:nvPr>
        </p:nvSpPr>
        <p:spPr>
          <a:xfrm>
            <a:off x="0" y="6858000"/>
            <a:ext cx="0" cy="0"/>
          </a:xfrm>
        </p:spPr>
        <p:txBody>
          <a:bodyPr/>
          <a:lstStyle/>
          <a:p>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28" name="SD_FLD_Draft" hidden="1">
            <a:extLst>
              <a:ext uri="{FF2B5EF4-FFF2-40B4-BE49-F238E27FC236}">
                <a16:creationId xmlns:a16="http://schemas.microsoft.com/office/drawing/2014/main" id="{5DD1835E-D50E-44DD-A77D-BAA84197440E}"/>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9" name="SD_FLD_Confidentiality">
            <a:extLst>
              <a:ext uri="{FF2B5EF4-FFF2-40B4-BE49-F238E27FC236}">
                <a16:creationId xmlns:a16="http://schemas.microsoft.com/office/drawing/2014/main" id="{D8504C57-0921-4562-9BB3-9AB2F26367D5}"/>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grpSp>
        <p:nvGrpSpPr>
          <p:cNvPr id="30" name="Logo">
            <a:extLst>
              <a:ext uri="{FF2B5EF4-FFF2-40B4-BE49-F238E27FC236}">
                <a16:creationId xmlns:a16="http://schemas.microsoft.com/office/drawing/2014/main" id="{9797F799-9D4E-44C1-9C94-5D81A10E73BB}"/>
              </a:ext>
            </a:extLst>
          </p:cNvPr>
          <p:cNvGrpSpPr/>
          <p:nvPr userDrawn="1"/>
        </p:nvGrpSpPr>
        <p:grpSpPr>
          <a:xfrm>
            <a:off x="10893210" y="6350918"/>
            <a:ext cx="755843" cy="322808"/>
            <a:chOff x="6380216" y="4059273"/>
            <a:chExt cx="2905863" cy="1241045"/>
          </a:xfrm>
        </p:grpSpPr>
        <p:sp>
          <p:nvSpPr>
            <p:cNvPr id="31" name="Freeform: Shape 30">
              <a:extLst>
                <a:ext uri="{FF2B5EF4-FFF2-40B4-BE49-F238E27FC236}">
                  <a16:creationId xmlns:a16="http://schemas.microsoft.com/office/drawing/2014/main" id="{395478A4-BD9D-4AF3-830D-D8C4ECC8BD67}"/>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6D1A283-D484-41F6-8D7E-9FA95DDC6EEE}"/>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C60C41DB-E2AE-48EB-9E60-96525D5D2BA1}"/>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727B6332-097C-4B17-BAF1-B2B881F421E7}"/>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0AB1D607-7CB2-48A4-9112-F1F9E5B66AB3}"/>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D5111258-3B5D-4ADA-94B5-170A44D042C4}"/>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Tree>
    <p:extLst>
      <p:ext uri="{BB962C8B-B14F-4D97-AF65-F5344CB8AC3E}">
        <p14:creationId xmlns:p14="http://schemas.microsoft.com/office/powerpoint/2010/main" val="2556175299"/>
      </p:ext>
    </p:extLst>
  </p:cSld>
  <p:clrMapOvr>
    <a:masterClrMapping/>
  </p:clrMapOvr>
  <p:extLst>
    <p:ext uri="{DCECCB84-F9BA-43D5-87BE-67443E8EF086}">
      <p15:sldGuideLst xmlns:p15="http://schemas.microsoft.com/office/powerpoint/2012/main">
        <p15:guide id="1" pos="3501" userDrawn="1">
          <p15:clr>
            <a:srgbClr val="F26B43"/>
          </p15:clr>
        </p15:guide>
        <p15:guide id="2" pos="4177" userDrawn="1">
          <p15:clr>
            <a:srgbClr val="F26B43"/>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mparision 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5A94F9-752C-4C17-A881-9EC3D1BFC081}"/>
              </a:ext>
            </a:extLst>
          </p:cNvPr>
          <p:cNvSpPr/>
          <p:nvPr userDrawn="1"/>
        </p:nvSpPr>
        <p:spPr bwMode="ltGray">
          <a:xfrm>
            <a:off x="1" y="0"/>
            <a:ext cx="6096000"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grpSp>
        <p:nvGrpSpPr>
          <p:cNvPr id="28" name="Logo">
            <a:extLst>
              <a:ext uri="{FF2B5EF4-FFF2-40B4-BE49-F238E27FC236}">
                <a16:creationId xmlns:a16="http://schemas.microsoft.com/office/drawing/2014/main" id="{2A4DCA37-D5BC-45B5-969C-67CBA623350D}"/>
              </a:ext>
            </a:extLst>
          </p:cNvPr>
          <p:cNvGrpSpPr/>
          <p:nvPr userDrawn="1"/>
        </p:nvGrpSpPr>
        <p:grpSpPr>
          <a:xfrm>
            <a:off x="10893210" y="6350918"/>
            <a:ext cx="755843" cy="322808"/>
            <a:chOff x="6380216" y="4059273"/>
            <a:chExt cx="2905863" cy="1241045"/>
          </a:xfrm>
        </p:grpSpPr>
        <p:sp>
          <p:nvSpPr>
            <p:cNvPr id="29" name="Freeform: Shape 28">
              <a:extLst>
                <a:ext uri="{FF2B5EF4-FFF2-40B4-BE49-F238E27FC236}">
                  <a16:creationId xmlns:a16="http://schemas.microsoft.com/office/drawing/2014/main" id="{9CC60709-F769-498C-8576-9765B07F378C}"/>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8FAFB28D-E363-4553-84FE-9D1E73CCA326}"/>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868CF8D9-4524-464E-96BB-446077DFCF9E}"/>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D70695EC-0262-4050-8C36-B81EAE73A086}"/>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BE55B35-BCD3-452D-ACF7-4C9EE830DAF9}"/>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A3507E5F-080B-4B43-8774-A56A2FC9A2FD}"/>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18" name="Text Placeholder 7">
            <a:extLst>
              <a:ext uri="{FF2B5EF4-FFF2-40B4-BE49-F238E27FC236}">
                <a16:creationId xmlns:a16="http://schemas.microsoft.com/office/drawing/2014/main" id="{7FF2DD87-B8CA-45C0-BA1C-B49C8E227569}"/>
              </a:ext>
            </a:extLst>
          </p:cNvPr>
          <p:cNvSpPr>
            <a:spLocks noGrp="1"/>
          </p:cNvSpPr>
          <p:nvPr>
            <p:ph type="body" sz="quarter" idx="14" hasCustomPrompt="1"/>
          </p:nvPr>
        </p:nvSpPr>
        <p:spPr>
          <a:xfrm>
            <a:off x="540000" y="539750"/>
            <a:ext cx="5017838" cy="5507039"/>
          </a:xfrm>
        </p:spPr>
        <p:txBody>
          <a:bodyPr anchor="ctr" anchorCtr="0"/>
          <a:lstStyle>
            <a:lvl1pPr marL="0" indent="0" algn="ctr">
              <a:lnSpc>
                <a:spcPct val="83000"/>
              </a:lnSpc>
              <a:spcBef>
                <a:spcPts val="0"/>
              </a:spcBef>
              <a:buNone/>
              <a:defRPr sz="6000">
                <a:solidFill>
                  <a:schemeClr val="bg1"/>
                </a:solidFill>
              </a:defRPr>
            </a:lvl1pPr>
            <a:lvl2pPr>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p:txBody>
      </p:sp>
      <p:sp>
        <p:nvSpPr>
          <p:cNvPr id="19" name="Text Placeholder 10">
            <a:extLst>
              <a:ext uri="{FF2B5EF4-FFF2-40B4-BE49-F238E27FC236}">
                <a16:creationId xmlns:a16="http://schemas.microsoft.com/office/drawing/2014/main" id="{EDAF23F1-B8C0-484A-B65F-256F7805880F}"/>
              </a:ext>
            </a:extLst>
          </p:cNvPr>
          <p:cNvSpPr>
            <a:spLocks noGrp="1"/>
          </p:cNvSpPr>
          <p:nvPr>
            <p:ph type="body" sz="quarter" idx="15" hasCustomPrompt="1"/>
          </p:nvPr>
        </p:nvSpPr>
        <p:spPr>
          <a:xfrm>
            <a:off x="6635999" y="539750"/>
            <a:ext cx="5019555" cy="5502327"/>
          </a:xfrm>
        </p:spPr>
        <p:txBody>
          <a:bodyPr anchor="ctr" anchorCtr="0"/>
          <a:lstStyle>
            <a:lvl1pPr marL="0" indent="0" algn="ctr">
              <a:lnSpc>
                <a:spcPct val="83000"/>
              </a:lnSpc>
              <a:spcBef>
                <a:spcPts val="0"/>
              </a:spcBef>
              <a:buNone/>
              <a:defRPr sz="6000">
                <a:solidFill>
                  <a:schemeClr val="accent1"/>
                </a:solidFill>
              </a:defRPr>
            </a:lvl1pPr>
            <a:lvl2pPr marL="0" indent="0" algn="ctr">
              <a:buNone/>
              <a:defRPr>
                <a:solidFill>
                  <a:schemeClr val="accent1"/>
                </a:solidFill>
              </a:defRPr>
            </a:lvl2pPr>
            <a:lvl3pPr marL="0" indent="0" algn="ctr">
              <a:buNone/>
              <a:defRPr>
                <a:solidFill>
                  <a:schemeClr val="accent1"/>
                </a:solidFill>
              </a:defRPr>
            </a:lvl3pPr>
            <a:lvl4pPr marL="0" indent="0" algn="ctr">
              <a:buNone/>
              <a:defRPr>
                <a:solidFill>
                  <a:schemeClr val="accent1"/>
                </a:solidFill>
              </a:defRPr>
            </a:lvl4pPr>
            <a:lvl5pPr marL="0" indent="0" algn="ctr">
              <a:buNone/>
              <a:defRPr>
                <a:solidFill>
                  <a:schemeClr val="accent1"/>
                </a:solidFill>
              </a:defRPr>
            </a:lvl5pPr>
            <a:lvl6pPr marL="0" indent="0" algn="ctr">
              <a:buNone/>
              <a:defRPr>
                <a:solidFill>
                  <a:schemeClr val="accent1"/>
                </a:solidFill>
              </a:defRPr>
            </a:lvl6pPr>
            <a:lvl7pPr marL="0" indent="0" algn="ctr">
              <a:buNone/>
              <a:defRPr>
                <a:solidFill>
                  <a:schemeClr val="accent1"/>
                </a:solidFill>
              </a:defRPr>
            </a:lvl7pPr>
            <a:lvl8pPr marL="0" indent="0" algn="ctr">
              <a:buNone/>
              <a:defRPr>
                <a:solidFill>
                  <a:schemeClr val="accent1"/>
                </a:solidFill>
              </a:defRPr>
            </a:lvl8pPr>
            <a:lvl9pPr marL="0" indent="0" algn="ctr">
              <a:buNone/>
              <a:defRPr>
                <a:solidFill>
                  <a:schemeClr val="accent1"/>
                </a:solidFill>
              </a:defRPr>
            </a:lvl9pPr>
          </a:lstStyle>
          <a:p>
            <a:pPr lvl="0"/>
            <a:r>
              <a:rPr lang="en-GB"/>
              <a:t>Click to add text</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20" name="SD_FLD_Draft" hidden="1">
            <a:extLst>
              <a:ext uri="{FF2B5EF4-FFF2-40B4-BE49-F238E27FC236}">
                <a16:creationId xmlns:a16="http://schemas.microsoft.com/office/drawing/2014/main" id="{CBE67342-2E3A-472F-99DC-5A501BFB7EA7}"/>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1" name="SD_FLD_Confidentiality">
            <a:extLst>
              <a:ext uri="{FF2B5EF4-FFF2-40B4-BE49-F238E27FC236}">
                <a16:creationId xmlns:a16="http://schemas.microsoft.com/office/drawing/2014/main" id="{ED9239D1-7B53-4A1A-9075-35947DE7366F}"/>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2660691095"/>
      </p:ext>
    </p:extLst>
  </p:cSld>
  <p:clrMapOvr>
    <a:masterClrMapping/>
  </p:clrMapOvr>
  <p:extLst>
    <p:ext uri="{DCECCB84-F9BA-43D5-87BE-67443E8EF086}">
      <p15:sldGuideLst xmlns:p15="http://schemas.microsoft.com/office/powerpoint/2012/main">
        <p15:guide id="1" pos="4177" userDrawn="1">
          <p15:clr>
            <a:srgbClr val="F26B43"/>
          </p15:clr>
        </p15:guide>
        <p15:guide id="2" pos="3501" userDrawn="1">
          <p15:clr>
            <a:srgbClr val="F26B43"/>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mparision B">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E5A94F9-752C-4C17-A881-9EC3D1BFC081}"/>
              </a:ext>
            </a:extLst>
          </p:cNvPr>
          <p:cNvSpPr/>
          <p:nvPr userDrawn="1"/>
        </p:nvSpPr>
        <p:spPr bwMode="ltGray">
          <a:xfrm>
            <a:off x="0" y="0"/>
            <a:ext cx="12191999" cy="686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sp>
        <p:nvSpPr>
          <p:cNvPr id="18" name="Text Placeholder 7">
            <a:extLst>
              <a:ext uri="{FF2B5EF4-FFF2-40B4-BE49-F238E27FC236}">
                <a16:creationId xmlns:a16="http://schemas.microsoft.com/office/drawing/2014/main" id="{7FF2DD87-B8CA-45C0-BA1C-B49C8E227569}"/>
              </a:ext>
            </a:extLst>
          </p:cNvPr>
          <p:cNvSpPr>
            <a:spLocks noGrp="1"/>
          </p:cNvSpPr>
          <p:nvPr>
            <p:ph type="body" sz="quarter" idx="14" hasCustomPrompt="1"/>
          </p:nvPr>
        </p:nvSpPr>
        <p:spPr>
          <a:xfrm>
            <a:off x="540000" y="539750"/>
            <a:ext cx="5019556" cy="5507039"/>
          </a:xfrm>
        </p:spPr>
        <p:txBody>
          <a:bodyPr anchor="ctr" anchorCtr="0"/>
          <a:lstStyle>
            <a:lvl1pPr marL="0" indent="0" algn="ctr">
              <a:lnSpc>
                <a:spcPct val="83000"/>
              </a:lnSpc>
              <a:spcBef>
                <a:spcPts val="0"/>
              </a:spcBef>
              <a:buNone/>
              <a:defRPr sz="6000">
                <a:solidFill>
                  <a:schemeClr val="bg1"/>
                </a:solidFill>
              </a:defRPr>
            </a:lvl1pPr>
            <a:lvl2pPr>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add text</a:t>
            </a:r>
          </a:p>
        </p:txBody>
      </p:sp>
      <p:sp>
        <p:nvSpPr>
          <p:cNvPr id="19" name="Text Placeholder 10">
            <a:extLst>
              <a:ext uri="{FF2B5EF4-FFF2-40B4-BE49-F238E27FC236}">
                <a16:creationId xmlns:a16="http://schemas.microsoft.com/office/drawing/2014/main" id="{EDAF23F1-B8C0-484A-B65F-256F7805880F}"/>
              </a:ext>
            </a:extLst>
          </p:cNvPr>
          <p:cNvSpPr>
            <a:spLocks noGrp="1"/>
          </p:cNvSpPr>
          <p:nvPr>
            <p:ph type="body" sz="quarter" idx="15" hasCustomPrompt="1"/>
          </p:nvPr>
        </p:nvSpPr>
        <p:spPr>
          <a:xfrm>
            <a:off x="6632446" y="539750"/>
            <a:ext cx="5018217" cy="5502327"/>
          </a:xfrm>
        </p:spPr>
        <p:txBody>
          <a:bodyPr anchor="ctr" anchorCtr="0"/>
          <a:lstStyle>
            <a:lvl1pPr marL="0" indent="0" algn="ctr">
              <a:lnSpc>
                <a:spcPct val="83000"/>
              </a:lnSpc>
              <a:spcBef>
                <a:spcPts val="0"/>
              </a:spcBef>
              <a:buNone/>
              <a:defRPr sz="6000">
                <a:solidFill>
                  <a:schemeClr val="bg1"/>
                </a:solidFill>
              </a:defRPr>
            </a:lvl1pPr>
            <a:lvl2pPr marL="0" indent="0" algn="ctr">
              <a:buNone/>
              <a:defRPr>
                <a:solidFill>
                  <a:schemeClr val="accent1"/>
                </a:solidFill>
              </a:defRPr>
            </a:lvl2pPr>
            <a:lvl3pPr marL="0" indent="0" algn="ctr">
              <a:buNone/>
              <a:defRPr>
                <a:solidFill>
                  <a:schemeClr val="accent1"/>
                </a:solidFill>
              </a:defRPr>
            </a:lvl3pPr>
            <a:lvl4pPr marL="0" indent="0" algn="ctr">
              <a:buNone/>
              <a:defRPr>
                <a:solidFill>
                  <a:schemeClr val="accent1"/>
                </a:solidFill>
              </a:defRPr>
            </a:lvl4pPr>
            <a:lvl5pPr marL="0" indent="0" algn="ctr">
              <a:buNone/>
              <a:defRPr>
                <a:solidFill>
                  <a:schemeClr val="accent1"/>
                </a:solidFill>
              </a:defRPr>
            </a:lvl5pPr>
            <a:lvl6pPr marL="0" indent="0" algn="ctr">
              <a:buNone/>
              <a:defRPr>
                <a:solidFill>
                  <a:schemeClr val="accent1"/>
                </a:solidFill>
              </a:defRPr>
            </a:lvl6pPr>
            <a:lvl7pPr marL="0" indent="0" algn="ctr">
              <a:buNone/>
              <a:defRPr>
                <a:solidFill>
                  <a:schemeClr val="accent1"/>
                </a:solidFill>
              </a:defRPr>
            </a:lvl7pPr>
            <a:lvl8pPr marL="0" indent="0" algn="ctr">
              <a:buNone/>
              <a:defRPr>
                <a:solidFill>
                  <a:schemeClr val="accent1"/>
                </a:solidFill>
              </a:defRPr>
            </a:lvl8pPr>
            <a:lvl9pPr marL="0" indent="0" algn="ctr">
              <a:buNone/>
              <a:defRPr>
                <a:solidFill>
                  <a:schemeClr val="accent1"/>
                </a:solidFill>
              </a:defRPr>
            </a:lvl9pPr>
          </a:lstStyle>
          <a:p>
            <a:pPr lvl="0"/>
            <a:r>
              <a:rPr lang="en-GB"/>
              <a:t>Click to add text</a:t>
            </a:r>
          </a:p>
        </p:txBody>
      </p:sp>
      <p:grpSp>
        <p:nvGrpSpPr>
          <p:cNvPr id="20" name="Logo">
            <a:extLst>
              <a:ext uri="{FF2B5EF4-FFF2-40B4-BE49-F238E27FC236}">
                <a16:creationId xmlns:a16="http://schemas.microsoft.com/office/drawing/2014/main" id="{09F58BCB-349D-4CC0-8F66-E3D4A6043645}"/>
              </a:ext>
            </a:extLst>
          </p:cNvPr>
          <p:cNvGrpSpPr/>
          <p:nvPr userDrawn="1"/>
        </p:nvGrpSpPr>
        <p:grpSpPr>
          <a:xfrm>
            <a:off x="10893210" y="6350918"/>
            <a:ext cx="755843" cy="322808"/>
            <a:chOff x="6380216" y="4059273"/>
            <a:chExt cx="2905863" cy="1241045"/>
          </a:xfrm>
          <a:solidFill>
            <a:schemeClr val="bg1"/>
          </a:solidFill>
        </p:grpSpPr>
        <p:sp>
          <p:nvSpPr>
            <p:cNvPr id="21" name="Freeform: Shape 20">
              <a:extLst>
                <a:ext uri="{FF2B5EF4-FFF2-40B4-BE49-F238E27FC236}">
                  <a16:creationId xmlns:a16="http://schemas.microsoft.com/office/drawing/2014/main" id="{7D5BB903-91B3-4C64-AE64-AAC4942FD2AA}"/>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grpFill/>
            <a:ln w="4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B80EDA47-3086-46DB-BCBE-D169392A4A65}"/>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grpFill/>
            <a:ln w="473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83B5DC88-1778-444D-A3B1-B396024A726B}"/>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grpFill/>
            <a:ln w="473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EA1697D9-4CF2-4944-93CF-B1FC9B02CC7A}"/>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grpFill/>
            <a:ln w="473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B25C48EF-8251-429D-871E-391A6900D198}"/>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grpFill/>
            <a:ln w="473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375CC11-5108-4662-A8B5-EA30F6DA9B5B}"/>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grpFill/>
            <a:ln w="4731" cap="flat">
              <a:noFill/>
              <a:prstDash val="solid"/>
              <a:miter/>
            </a:ln>
          </p:spPr>
          <p:txBody>
            <a:bodyPr rtlCol="0" anchor="ctr"/>
            <a:lstStyle/>
            <a:p>
              <a:endParaRPr lang="en-GB"/>
            </a:p>
          </p:txBody>
        </p:sp>
      </p:gr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14" name="_SD_FLD_Copyright">
            <a:extLst>
              <a:ext uri="{FF2B5EF4-FFF2-40B4-BE49-F238E27FC236}">
                <a16:creationId xmlns:a16="http://schemas.microsoft.com/office/drawing/2014/main" id="{1099F517-19A2-4C2A-9FAD-96F0B4770965}"/>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5" name="SD_FLD_DocumentDate">
            <a:extLst>
              <a:ext uri="{FF2B5EF4-FFF2-40B4-BE49-F238E27FC236}">
                <a16:creationId xmlns:a16="http://schemas.microsoft.com/office/drawing/2014/main" id="{5E6CBA46-0BD0-48FA-8FB9-5998CF0BE074}"/>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27" name="SD_FLD_Draft" hidden="1">
            <a:extLst>
              <a:ext uri="{FF2B5EF4-FFF2-40B4-BE49-F238E27FC236}">
                <a16:creationId xmlns:a16="http://schemas.microsoft.com/office/drawing/2014/main" id="{3FC1FDE6-634E-475F-B714-288B04163A1E}"/>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8" name="SD_FLD_Confidentiality">
            <a:extLst>
              <a:ext uri="{FF2B5EF4-FFF2-40B4-BE49-F238E27FC236}">
                <a16:creationId xmlns:a16="http://schemas.microsoft.com/office/drawing/2014/main" id="{6D820B52-C017-4C68-9F43-1FC845791716}"/>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4063856068"/>
      </p:ext>
    </p:extLst>
  </p:cSld>
  <p:clrMapOvr>
    <a:masterClrMapping/>
  </p:clrMapOvr>
  <p:extLst>
    <p:ext uri="{DCECCB84-F9BA-43D5-87BE-67443E8EF086}">
      <p15:sldGuideLst xmlns:p15="http://schemas.microsoft.com/office/powerpoint/2012/main">
        <p15:guide id="1" pos="4177" userDrawn="1">
          <p15:clr>
            <a:srgbClr val="F26B43"/>
          </p15:clr>
        </p15:guide>
        <p15:guide id="2" pos="3501" userDrawn="1">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ackground pic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BB740F-040E-4C29-B57E-B7474FA2CCFC}"/>
              </a:ext>
            </a:extLst>
          </p:cNvPr>
          <p:cNvSpPr>
            <a:spLocks noGrp="1"/>
          </p:cNvSpPr>
          <p:nvPr>
            <p:ph type="pic" sz="quarter" idx="13" hasCustomPrompt="1"/>
          </p:nvPr>
        </p:nvSpPr>
        <p:spPr>
          <a:xfrm>
            <a:off x="0" y="0"/>
            <a:ext cx="12192000" cy="6046788"/>
          </a:xfrm>
          <a:blipFill>
            <a:blip r:embed="rId2"/>
            <a:stretch>
              <a:fillRect/>
            </a:stretch>
          </a:blipFill>
        </p:spPr>
        <p:txBody>
          <a:bodyPr lIns="8064000" tIns="612000" rIns="1116000" anchor="ctr" anchorCtr="0"/>
          <a:lstStyle>
            <a:lvl1pPr marL="0" indent="0" algn="l">
              <a:buNone/>
              <a:defRPr sz="1600">
                <a:solidFill>
                  <a:schemeClr val="accent4"/>
                </a:solidFill>
              </a:defRPr>
            </a:lvl1pPr>
          </a:lstStyle>
          <a:p>
            <a:r>
              <a:rPr lang="en-GB"/>
              <a:t>Click on picture frame to insert background picture, click on DNV-menu / Image Tools-button / Choose Insert or Paste</a:t>
            </a:r>
          </a:p>
        </p:txBody>
      </p:sp>
      <p:sp>
        <p:nvSpPr>
          <p:cNvPr id="2" name="Title 1">
            <a:extLst>
              <a:ext uri="{FF2B5EF4-FFF2-40B4-BE49-F238E27FC236}">
                <a16:creationId xmlns:a16="http://schemas.microsoft.com/office/drawing/2014/main" id="{86C677DA-1553-4ACE-88F0-1D90541A6886}"/>
              </a:ext>
            </a:extLst>
          </p:cNvPr>
          <p:cNvSpPr>
            <a:spLocks noGrp="1"/>
          </p:cNvSpPr>
          <p:nvPr>
            <p:ph type="title" hasCustomPrompt="1"/>
          </p:nvPr>
        </p:nvSpPr>
        <p:spPr/>
        <p:txBody>
          <a:bodyPr/>
          <a:lstStyle>
            <a:lvl1pPr>
              <a:defRPr>
                <a:solidFill>
                  <a:schemeClr val="accent1"/>
                </a:solidFill>
              </a:defRPr>
            </a:lvl1pPr>
          </a:lstStyle>
          <a:p>
            <a:r>
              <a:rPr lang="en-GB"/>
              <a:t>Click to add title</a:t>
            </a:r>
          </a:p>
        </p:txBody>
      </p:sp>
      <p:sp>
        <p:nvSpPr>
          <p:cNvPr id="3" name="Date Placeholder 2">
            <a:extLst>
              <a:ext uri="{FF2B5EF4-FFF2-40B4-BE49-F238E27FC236}">
                <a16:creationId xmlns:a16="http://schemas.microsoft.com/office/drawing/2014/main" id="{EAE41648-A3C2-4094-8260-D7F9C81E87D0}"/>
              </a:ext>
            </a:extLst>
          </p:cNvPr>
          <p:cNvSpPr>
            <a:spLocks noGrp="1"/>
          </p:cNvSpPr>
          <p:nvPr>
            <p:ph type="dt" sz="half" idx="10"/>
          </p:nvPr>
        </p:nvSpPr>
        <p:spPr/>
        <p:txBody>
          <a:bodyPr/>
          <a:lstStyle/>
          <a:p>
            <a:endParaRPr lang="en-GB" sz="700"/>
          </a:p>
        </p:txBody>
      </p:sp>
      <p:sp>
        <p:nvSpPr>
          <p:cNvPr id="4" name="Footer Placeholder 3">
            <a:extLst>
              <a:ext uri="{FF2B5EF4-FFF2-40B4-BE49-F238E27FC236}">
                <a16:creationId xmlns:a16="http://schemas.microsoft.com/office/drawing/2014/main" id="{8F4F7D00-E655-476E-9A8D-16044B0B3A8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561CC6-F316-448C-8910-5F3BA8E62C70}"/>
              </a:ext>
            </a:extLst>
          </p:cNvPr>
          <p:cNvSpPr>
            <a:spLocks noGrp="1"/>
          </p:cNvSpPr>
          <p:nvPr>
            <p:ph type="sldNum" sz="quarter" idx="12"/>
          </p:nvPr>
        </p:nvSpPr>
        <p:spPr/>
        <p:txBody>
          <a:bodyPr/>
          <a:lstStyle/>
          <a:p>
            <a:fld id="{5BA07366-CB75-4AA8-9E5B-928B849F427C}" type="slidenum">
              <a:rPr lang="en-GB" smtClean="0"/>
              <a:pPr/>
              <a:t>‹#›</a:t>
            </a:fld>
            <a:endParaRPr lang="en-GB"/>
          </a:p>
        </p:txBody>
      </p:sp>
    </p:spTree>
    <p:extLst>
      <p:ext uri="{BB962C8B-B14F-4D97-AF65-F5344CB8AC3E}">
        <p14:creationId xmlns:p14="http://schemas.microsoft.com/office/powerpoint/2010/main" val="1641385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7CFE-DCB6-4202-B09A-637C5745A35C}"/>
              </a:ext>
            </a:extLst>
          </p:cNvPr>
          <p:cNvSpPr>
            <a:spLocks noGrp="1"/>
          </p:cNvSpPr>
          <p:nvPr>
            <p:ph type="title" hasCustomPrompt="1"/>
          </p:nvPr>
        </p:nvSpPr>
        <p:spPr/>
        <p:txBody>
          <a:bodyPr/>
          <a:lstStyle/>
          <a:p>
            <a:r>
              <a:rPr lang="en-GB"/>
              <a:t>Click to add title</a:t>
            </a:r>
          </a:p>
        </p:txBody>
      </p:sp>
      <p:sp>
        <p:nvSpPr>
          <p:cNvPr id="3" name="Date Placeholder 2">
            <a:extLst>
              <a:ext uri="{FF2B5EF4-FFF2-40B4-BE49-F238E27FC236}">
                <a16:creationId xmlns:a16="http://schemas.microsoft.com/office/drawing/2014/main" id="{8831DD2C-6775-40D3-B625-6A94E4EC67E9}"/>
              </a:ext>
            </a:extLst>
          </p:cNvPr>
          <p:cNvSpPr>
            <a:spLocks noGrp="1"/>
          </p:cNvSpPr>
          <p:nvPr>
            <p:ph type="dt" sz="half" idx="10"/>
          </p:nvPr>
        </p:nvSpPr>
        <p:spPr/>
        <p:txBody>
          <a:bodyPr/>
          <a:lstStyle/>
          <a:p>
            <a:endParaRPr lang="en-GB" sz="700"/>
          </a:p>
        </p:txBody>
      </p:sp>
      <p:sp>
        <p:nvSpPr>
          <p:cNvPr id="4" name="Footer Placeholder 3">
            <a:extLst>
              <a:ext uri="{FF2B5EF4-FFF2-40B4-BE49-F238E27FC236}">
                <a16:creationId xmlns:a16="http://schemas.microsoft.com/office/drawing/2014/main" id="{2A536E17-02D9-4235-9720-961CB104440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F1AE4F1-4AE5-4A49-949A-BDA5C7AFD57C}"/>
              </a:ext>
            </a:extLst>
          </p:cNvPr>
          <p:cNvSpPr>
            <a:spLocks noGrp="1"/>
          </p:cNvSpPr>
          <p:nvPr>
            <p:ph type="sldNum" sz="quarter" idx="12"/>
          </p:nvPr>
        </p:nvSpPr>
        <p:spPr/>
        <p:txBody>
          <a:bodyPr/>
          <a:lstStyle/>
          <a:p>
            <a:fld id="{5BA07366-CB75-4AA8-9E5B-928B849F427C}" type="slidenum">
              <a:rPr lang="en-GB" smtClean="0"/>
              <a:pPr/>
              <a:t>‹#›</a:t>
            </a:fld>
            <a:endParaRPr lang="en-GB"/>
          </a:p>
        </p:txBody>
      </p:sp>
    </p:spTree>
    <p:extLst>
      <p:ext uri="{BB962C8B-B14F-4D97-AF65-F5344CB8AC3E}">
        <p14:creationId xmlns:p14="http://schemas.microsoft.com/office/powerpoint/2010/main" val="338553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12192000" cy="686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hidden="1"/>
          <p:cNvSpPr>
            <a:spLocks noGrp="1"/>
          </p:cNvSpPr>
          <p:nvPr>
            <p:ph type="dt" sz="half" idx="10"/>
          </p:nvPr>
        </p:nvSpPr>
        <p:spPr/>
        <p:txBody>
          <a:bodyPr/>
          <a:lstStyle>
            <a:lvl1pPr>
              <a:defRPr>
                <a:solidFill>
                  <a:schemeClr val="bg1"/>
                </a:solidFill>
              </a:defRPr>
            </a:lvl1pPr>
          </a:lstStyle>
          <a:p>
            <a:endParaRPr lang="en-GB"/>
          </a:p>
        </p:txBody>
      </p:sp>
      <p:sp>
        <p:nvSpPr>
          <p:cNvPr id="3" name="Footer Placeholder 2" hidden="1"/>
          <p:cNvSpPr>
            <a:spLocks noGrp="1"/>
          </p:cNvSpPr>
          <p:nvPr>
            <p:ph type="ftr" sz="quarter" idx="11"/>
          </p:nvPr>
        </p:nvSpPr>
        <p:spPr>
          <a:xfrm>
            <a:off x="0" y="6912000"/>
            <a:ext cx="0" cy="0"/>
          </a:xfrm>
        </p:spPr>
        <p:txBody>
          <a:bodyPr/>
          <a:lstStyle>
            <a:lvl1pPr>
              <a:defRPr sz="100">
                <a:noFill/>
              </a:defRPr>
            </a:lvl1pPr>
          </a:lstStyle>
          <a:p>
            <a:endParaRPr lang="en-GB"/>
          </a:p>
        </p:txBody>
      </p:sp>
      <p:sp>
        <p:nvSpPr>
          <p:cNvPr id="4" name="Slide Number Placeholder 3" hidden="1"/>
          <p:cNvSpPr>
            <a:spLocks noGrp="1"/>
          </p:cNvSpPr>
          <p:nvPr>
            <p:ph type="sldNum" sz="quarter" idx="12"/>
          </p:nvPr>
        </p:nvSpPr>
        <p:spPr>
          <a:xfrm>
            <a:off x="0" y="6912000"/>
            <a:ext cx="0" cy="0"/>
          </a:xfrm>
        </p:spPr>
        <p:txBody>
          <a:bodyPr/>
          <a:lstStyle>
            <a:lvl1pPr>
              <a:defRPr sz="100">
                <a:noFill/>
              </a:defRPr>
            </a:lvl1pPr>
          </a:lstStyle>
          <a:p>
            <a:fld id="{5BA07366-CB75-4AA8-9E5B-928B849F427C}" type="slidenum">
              <a:rPr lang="en-GB" smtClean="0"/>
              <a:pPr/>
              <a:t>‹#›</a:t>
            </a:fld>
            <a:endParaRPr lang="en-GB"/>
          </a:p>
        </p:txBody>
      </p:sp>
      <p:sp>
        <p:nvSpPr>
          <p:cNvPr id="6" name="SD_FLD_Draft" hidden="1">
            <a:extLst>
              <a:ext uri="{FF2B5EF4-FFF2-40B4-BE49-F238E27FC236}">
                <a16:creationId xmlns:a16="http://schemas.microsoft.com/office/drawing/2014/main" id="{9324EF98-2F0A-4D7C-ACD4-6C69299B31DA}"/>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8" name="SD_FLD_Confidentiality">
            <a:extLst>
              <a:ext uri="{FF2B5EF4-FFF2-40B4-BE49-F238E27FC236}">
                <a16:creationId xmlns:a16="http://schemas.microsoft.com/office/drawing/2014/main" id="{44B7048E-FFD7-4E41-AC43-9BDB83CCE1EC}"/>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Tree>
    <p:extLst>
      <p:ext uri="{BB962C8B-B14F-4D97-AF65-F5344CB8AC3E}">
        <p14:creationId xmlns:p14="http://schemas.microsoft.com/office/powerpoint/2010/main" val="3069914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bwMode="ltGray">
          <a:xfrm>
            <a:off x="1" y="0"/>
            <a:ext cx="12191999"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phic 28">
            <a:extLst>
              <a:ext uri="{FF2B5EF4-FFF2-40B4-BE49-F238E27FC236}">
                <a16:creationId xmlns:a16="http://schemas.microsoft.com/office/drawing/2014/main" id="{D0B91A6F-3F96-48D5-B578-BC55BEA05BC6}"/>
              </a:ext>
            </a:extLst>
          </p:cNvPr>
          <p:cNvPicPr>
            <a:picLocks noChangeAspect="1"/>
          </p:cNvPicPr>
          <p:nvPr userDrawn="1"/>
        </p:nvPicPr>
        <p:blipFill>
          <a:blip r:embed="rId2">
            <a:extLst>
              <a:ext uri="{96DAC541-7B7A-43D3-8B79-37D633B846F1}">
                <asvg:svgBlip xmlns:asvg="http://schemas.microsoft.com/office/drawing/2016/SVG/main" r:embed="rId3"/>
              </a:ext>
            </a:extLst>
          </a:blip>
          <a:srcRect t="29922" r="24420" b="6742"/>
          <a:stretch>
            <a:fillRect/>
          </a:stretch>
        </p:blipFill>
        <p:spPr>
          <a:xfrm>
            <a:off x="3600000" y="0"/>
            <a:ext cx="8592000" cy="6858000"/>
          </a:xfrm>
          <a:custGeom>
            <a:avLst/>
            <a:gdLst>
              <a:gd name="connsiteX0" fmla="*/ 0 w 8592000"/>
              <a:gd name="connsiteY0" fmla="*/ 0 h 6858000"/>
              <a:gd name="connsiteX1" fmla="*/ 8592000 w 8592000"/>
              <a:gd name="connsiteY1" fmla="*/ 0 h 6858000"/>
              <a:gd name="connsiteX2" fmla="*/ 8592000 w 8592000"/>
              <a:gd name="connsiteY2" fmla="*/ 6858000 h 6858000"/>
              <a:gd name="connsiteX3" fmla="*/ 0 w 85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92000" h="6858000">
                <a:moveTo>
                  <a:pt x="0" y="0"/>
                </a:moveTo>
                <a:lnTo>
                  <a:pt x="8592000" y="0"/>
                </a:lnTo>
                <a:lnTo>
                  <a:pt x="8592000" y="6858000"/>
                </a:lnTo>
                <a:lnTo>
                  <a:pt x="0" y="6858000"/>
                </a:lnTo>
                <a:close/>
              </a:path>
            </a:pathLst>
          </a:custGeom>
        </p:spPr>
      </p:pic>
      <p:grpSp>
        <p:nvGrpSpPr>
          <p:cNvPr id="16" name="Logo">
            <a:extLst>
              <a:ext uri="{FF2B5EF4-FFF2-40B4-BE49-F238E27FC236}">
                <a16:creationId xmlns:a16="http://schemas.microsoft.com/office/drawing/2014/main" id="{582D80DA-3434-42F0-8BBA-787FFCEA7180}"/>
              </a:ext>
            </a:extLst>
          </p:cNvPr>
          <p:cNvGrpSpPr>
            <a:grpSpLocks noChangeAspect="1"/>
          </p:cNvGrpSpPr>
          <p:nvPr userDrawn="1"/>
        </p:nvGrpSpPr>
        <p:grpSpPr bwMode="white">
          <a:xfrm>
            <a:off x="9950400" y="5800971"/>
            <a:ext cx="1702800" cy="727237"/>
            <a:chOff x="6380216" y="4059273"/>
            <a:chExt cx="2905863" cy="1241045"/>
          </a:xfrm>
        </p:grpSpPr>
        <p:sp>
          <p:nvSpPr>
            <p:cNvPr id="17" name="Freeform: Shape 16">
              <a:extLst>
                <a:ext uri="{FF2B5EF4-FFF2-40B4-BE49-F238E27FC236}">
                  <a16:creationId xmlns:a16="http://schemas.microsoft.com/office/drawing/2014/main" id="{2679ECA6-9859-4013-A93B-16010BF55817}"/>
                </a:ext>
              </a:extLst>
            </p:cNvPr>
            <p:cNvSpPr/>
            <p:nvPr/>
          </p:nvSpPr>
          <p:spPr bwMode="white">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chemeClr val="bg1"/>
            </a:solidFill>
            <a:ln w="4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BCEF638-291C-4421-9C1B-EB934A0F0109}"/>
                </a:ext>
              </a:extLst>
            </p:cNvPr>
            <p:cNvSpPr/>
            <p:nvPr/>
          </p:nvSpPr>
          <p:spPr bwMode="white">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chemeClr val="bg1"/>
            </a:solidFill>
            <a:ln w="4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8EC0FCA9-D6D8-4B36-A4E6-0244141FD9FC}"/>
                </a:ext>
              </a:extLst>
            </p:cNvPr>
            <p:cNvSpPr/>
            <p:nvPr/>
          </p:nvSpPr>
          <p:spPr bwMode="white">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chemeClr val="bg1"/>
            </a:solidFill>
            <a:ln w="4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3552AFE-81A2-4ED5-8069-997ABD975336}"/>
                </a:ext>
              </a:extLst>
            </p:cNvPr>
            <p:cNvSpPr/>
            <p:nvPr/>
          </p:nvSpPr>
          <p:spPr bwMode="white">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chemeClr val="bg1"/>
            </a:solidFill>
            <a:ln w="473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4D2AB6C2-8FD2-440E-99DD-96E8F19C42CD}"/>
                </a:ext>
              </a:extLst>
            </p:cNvPr>
            <p:cNvSpPr/>
            <p:nvPr/>
          </p:nvSpPr>
          <p:spPr bwMode="white">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chemeClr val="bg1"/>
            </a:solidFill>
            <a:ln w="473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0100F770-E88D-4351-983E-F7B95197A7D1}"/>
                </a:ext>
              </a:extLst>
            </p:cNvPr>
            <p:cNvSpPr/>
            <p:nvPr/>
          </p:nvSpPr>
          <p:spPr bwMode="white">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chemeClr val="bg1"/>
            </a:solidFill>
            <a:ln w="4731" cap="flat">
              <a:noFill/>
              <a:prstDash val="solid"/>
              <a:miter/>
            </a:ln>
          </p:spPr>
          <p:txBody>
            <a:bodyPr rtlCol="0" anchor="ctr"/>
            <a:lstStyle/>
            <a:p>
              <a:endParaRPr lang="en-GB"/>
            </a:p>
          </p:txBody>
        </p:sp>
      </p:grpSp>
      <p:pic>
        <p:nvPicPr>
          <p:cNvPr id="23" name="TAGLINE WHITE">
            <a:extLst>
              <a:ext uri="{FF2B5EF4-FFF2-40B4-BE49-F238E27FC236}">
                <a16:creationId xmlns:a16="http://schemas.microsoft.com/office/drawing/2014/main" id="{41DB66F5-46D4-4959-A143-077E1F7FE01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0400" y="539750"/>
            <a:ext cx="1702800" cy="110651"/>
          </a:xfrm>
          <a:prstGeom prst="rect">
            <a:avLst/>
          </a:prstGeom>
        </p:spPr>
      </p:pic>
      <p:sp>
        <p:nvSpPr>
          <p:cNvPr id="2" name="Title 1"/>
          <p:cNvSpPr>
            <a:spLocks noGrp="1"/>
          </p:cNvSpPr>
          <p:nvPr>
            <p:ph type="title" hasCustomPrompt="1"/>
          </p:nvPr>
        </p:nvSpPr>
        <p:spPr>
          <a:xfrm>
            <a:off x="539750" y="1730374"/>
            <a:ext cx="8290800" cy="1339453"/>
          </a:xfrm>
        </p:spPr>
        <p:txBody>
          <a:bodyPr anchor="b" anchorCtr="0">
            <a:noAutofit/>
          </a:bodyPr>
          <a:lstStyle>
            <a:lvl1pPr>
              <a:lnSpc>
                <a:spcPct val="83000"/>
              </a:lnSpc>
              <a:defRPr sz="5400">
                <a:solidFill>
                  <a:schemeClr val="bg1"/>
                </a:solidFill>
              </a:defRPr>
            </a:lvl1pPr>
          </a:lstStyle>
          <a:p>
            <a:r>
              <a:rPr lang="en-GB"/>
              <a:t>Click to add title</a:t>
            </a:r>
          </a:p>
        </p:txBody>
      </p:sp>
      <p:sp>
        <p:nvSpPr>
          <p:cNvPr id="10" name="Text Placeholder 3"/>
          <p:cNvSpPr>
            <a:spLocks noGrp="1"/>
          </p:cNvSpPr>
          <p:nvPr>
            <p:ph type="body" sz="quarter" idx="13" hasCustomPrompt="1"/>
          </p:nvPr>
        </p:nvSpPr>
        <p:spPr>
          <a:xfrm>
            <a:off x="540000" y="3296628"/>
            <a:ext cx="8290800" cy="637200"/>
          </a:xfrm>
        </p:spPr>
        <p:txBody>
          <a:bodyPr anchor="t" anchorCtr="0">
            <a:noAutofit/>
          </a:bodyPr>
          <a:lstStyle>
            <a:lvl1pPr marL="0" indent="0">
              <a:lnSpc>
                <a:spcPct val="83000"/>
              </a:lnSpc>
              <a:spcBef>
                <a:spcPts val="0"/>
              </a:spcBef>
              <a:buNone/>
              <a:defRPr sz="2000" b="0">
                <a:solidFill>
                  <a:schemeClr val="bg1"/>
                </a:solidFill>
              </a:defRPr>
            </a:lvl1pPr>
          </a:lstStyle>
          <a:p>
            <a:pPr lvl="0"/>
            <a:r>
              <a:rPr lang="en-GB"/>
              <a:t>Click to add text</a:t>
            </a:r>
          </a:p>
        </p:txBody>
      </p:sp>
      <p:sp>
        <p:nvSpPr>
          <p:cNvPr id="3" name="Date Placeholder 2"/>
          <p:cNvSpPr>
            <a:spLocks noGrp="1"/>
          </p:cNvSpPr>
          <p:nvPr>
            <p:ph type="dt" sz="half" idx="10"/>
          </p:nvPr>
        </p:nvSpPr>
        <p:spPr/>
        <p:txBody>
          <a:bodyPr/>
          <a:lstStyle/>
          <a:p>
            <a:endParaRPr lang="en-GB" noProof="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GB">
              <a:solidFill>
                <a:schemeClr val="bg1"/>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26" name="_SD_FLD_Copyright">
            <a:extLst>
              <a:ext uri="{FF2B5EF4-FFF2-40B4-BE49-F238E27FC236}">
                <a16:creationId xmlns:a16="http://schemas.microsoft.com/office/drawing/2014/main" id="{E122E57C-11B4-4446-AF00-71B795F3C914}"/>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28" name="SD_FLD_DocumentDate">
            <a:extLst>
              <a:ext uri="{FF2B5EF4-FFF2-40B4-BE49-F238E27FC236}">
                <a16:creationId xmlns:a16="http://schemas.microsoft.com/office/drawing/2014/main" id="{D32510BA-5DCF-4A7B-89DB-D5A3E2A78239}"/>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ct val="50000"/>
              </a:spcBef>
            </a:pPr>
            <a:r>
              <a:rPr lang="en-GB" altLang="ja-JP" sz="700" cap="all" baseline="0" dirty="0">
                <a:solidFill>
                  <a:schemeClr val="bg1"/>
                </a:solidFill>
                <a:ea typeface="ＭＳ Ｐゴシック" charset="-128"/>
                <a:cs typeface="Arial" charset="0"/>
              </a:rPr>
              <a:t>29 March 2022</a:t>
            </a:r>
          </a:p>
        </p:txBody>
      </p:sp>
      <p:sp>
        <p:nvSpPr>
          <p:cNvPr id="24" name="SD_FLD_Draft" hidden="1">
            <a:extLst>
              <a:ext uri="{FF2B5EF4-FFF2-40B4-BE49-F238E27FC236}">
                <a16:creationId xmlns:a16="http://schemas.microsoft.com/office/drawing/2014/main" id="{E78AC084-F0D7-48FF-A5A0-62B259C3E638}"/>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7" name="TextBox 26">
            <a:extLst>
              <a:ext uri="{FF2B5EF4-FFF2-40B4-BE49-F238E27FC236}">
                <a16:creationId xmlns:a16="http://schemas.microsoft.com/office/drawing/2014/main" id="{900E98D3-1B1D-490D-90C3-F274802AC561}"/>
              </a:ext>
            </a:extLst>
          </p:cNvPr>
          <p:cNvSpPr txBox="1"/>
          <p:nvPr userDrawn="1"/>
        </p:nvSpPr>
        <p:spPr>
          <a:xfrm>
            <a:off x="540000" y="5879827"/>
            <a:ext cx="2727545" cy="215444"/>
          </a:xfrm>
          <a:prstGeom prst="rect">
            <a:avLst/>
          </a:prstGeom>
          <a:noFill/>
        </p:spPr>
        <p:txBody>
          <a:bodyPr wrap="square" lIns="0" tIns="0" rIns="0" bIns="0" rtlCol="0">
            <a:spAutoFit/>
          </a:bodyPr>
          <a:lstStyle/>
          <a:p>
            <a:pPr algn="l"/>
            <a:r>
              <a:rPr lang="en-GB" sz="1400" b="1" cap="none" baseline="0" noProof="1">
                <a:solidFill>
                  <a:schemeClr val="bg1"/>
                </a:solidFill>
              </a:rPr>
              <a:t>www.dnv.com</a:t>
            </a:r>
          </a:p>
        </p:txBody>
      </p:sp>
      <p:sp>
        <p:nvSpPr>
          <p:cNvPr id="30" name="Text Placeholder 9">
            <a:extLst>
              <a:ext uri="{FF2B5EF4-FFF2-40B4-BE49-F238E27FC236}">
                <a16:creationId xmlns:a16="http://schemas.microsoft.com/office/drawing/2014/main" id="{298E8765-505F-453E-BC7E-D85D0B5D954C}"/>
              </a:ext>
            </a:extLst>
          </p:cNvPr>
          <p:cNvSpPr>
            <a:spLocks noGrp="1"/>
          </p:cNvSpPr>
          <p:nvPr>
            <p:ph type="body" sz="quarter" idx="15" hasCustomPrompt="1"/>
          </p:nvPr>
        </p:nvSpPr>
        <p:spPr>
          <a:xfrm>
            <a:off x="539750" y="4836965"/>
            <a:ext cx="8291049" cy="360000"/>
          </a:xfrm>
        </p:spPr>
        <p:txBody>
          <a:bodyPr anchor="b" anchorCtr="0">
            <a:noAutofit/>
          </a:bodyPr>
          <a:lstStyle>
            <a:lvl1pPr marL="0" indent="0">
              <a:lnSpc>
                <a:spcPct val="100000"/>
              </a:lnSpc>
              <a:spcBef>
                <a:spcPts val="0"/>
              </a:spcBef>
              <a:buNone/>
              <a:defRPr sz="1400" b="0">
                <a:solidFill>
                  <a:schemeClr val="bg1"/>
                </a:solidFill>
              </a:defRPr>
            </a:lvl1pPr>
          </a:lstStyle>
          <a:p>
            <a:pPr lvl="0"/>
            <a:r>
              <a:rPr lang="en-GB"/>
              <a:t>Click to add Email address</a:t>
            </a:r>
          </a:p>
        </p:txBody>
      </p:sp>
      <p:sp>
        <p:nvSpPr>
          <p:cNvPr id="31" name="Text Placeholder 9">
            <a:extLst>
              <a:ext uri="{FF2B5EF4-FFF2-40B4-BE49-F238E27FC236}">
                <a16:creationId xmlns:a16="http://schemas.microsoft.com/office/drawing/2014/main" id="{F1D187BC-8B38-417E-BA95-DF961274BE6E}"/>
              </a:ext>
            </a:extLst>
          </p:cNvPr>
          <p:cNvSpPr>
            <a:spLocks noGrp="1"/>
          </p:cNvSpPr>
          <p:nvPr>
            <p:ph type="body" sz="quarter" idx="16" hasCustomPrompt="1"/>
          </p:nvPr>
        </p:nvSpPr>
        <p:spPr>
          <a:xfrm>
            <a:off x="539751" y="5270701"/>
            <a:ext cx="8291049" cy="360000"/>
          </a:xfrm>
        </p:spPr>
        <p:txBody>
          <a:bodyPr anchor="t" anchorCtr="0">
            <a:noAutofit/>
          </a:bodyPr>
          <a:lstStyle>
            <a:lvl1pPr marL="0" indent="0">
              <a:lnSpc>
                <a:spcPct val="100000"/>
              </a:lnSpc>
              <a:spcBef>
                <a:spcPts val="0"/>
              </a:spcBef>
              <a:buNone/>
              <a:defRPr sz="1400" b="0">
                <a:solidFill>
                  <a:schemeClr val="bg1"/>
                </a:solidFill>
              </a:defRPr>
            </a:lvl1pPr>
          </a:lstStyle>
          <a:p>
            <a:pPr lvl="0"/>
            <a:r>
              <a:rPr lang="en-GB"/>
              <a:t>Click to add Telephone number</a:t>
            </a:r>
          </a:p>
        </p:txBody>
      </p:sp>
      <p:sp>
        <p:nvSpPr>
          <p:cNvPr id="33" name="SD_FLD_Confidentiality">
            <a:extLst>
              <a:ext uri="{FF2B5EF4-FFF2-40B4-BE49-F238E27FC236}">
                <a16:creationId xmlns:a16="http://schemas.microsoft.com/office/drawing/2014/main" id="{E93E9BF8-0018-4174-8A59-3D40E3E27125}"/>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3814879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9" name="Fast overskrift"/>
          <p:cNvSpPr txBox="1"/>
          <p:nvPr userDrawn="1"/>
        </p:nvSpPr>
        <p:spPr>
          <a:xfrm>
            <a:off x="539752" y="448713"/>
            <a:ext cx="11109321" cy="650171"/>
          </a:xfrm>
          <a:prstGeom prst="rect">
            <a:avLst/>
          </a:prstGeom>
          <a:noFill/>
        </p:spPr>
        <p:txBody>
          <a:bodyPr wrap="square" lIns="0" tIns="0" rIns="0" bIns="0" rtlCol="0" anchor="t" anchorCtr="0">
            <a:noAutofit/>
          </a:bodyPr>
          <a:lstStyle/>
          <a:p>
            <a:r>
              <a:rPr lang="en-GB" sz="3200" b="0" noProof="1">
                <a:solidFill>
                  <a:schemeClr val="tx1"/>
                </a:solidFill>
                <a:latin typeface="+mj-lt"/>
                <a:cs typeface="Arial" panose="020B0604020202020204" pitchFamily="34" charset="0"/>
              </a:rPr>
              <a:t>TIPS &amp; TRICKS - YOUR USER GUIDE</a:t>
            </a:r>
          </a:p>
        </p:txBody>
      </p:sp>
      <p:sp>
        <p:nvSpPr>
          <p:cNvPr id="13" name="Text Box 2">
            <a:extLst>
              <a:ext uri="{FF2B5EF4-FFF2-40B4-BE49-F238E27FC236}">
                <a16:creationId xmlns:a16="http://schemas.microsoft.com/office/drawing/2014/main" id="{0BB3B459-CDFE-44C8-879C-511BDE5A64B2}"/>
              </a:ext>
            </a:extLst>
          </p:cNvPr>
          <p:cNvSpPr txBox="1">
            <a:spLocks noChangeArrowheads="1"/>
          </p:cNvSpPr>
          <p:nvPr userDrawn="1"/>
        </p:nvSpPr>
        <p:spPr bwMode="auto">
          <a:xfrm>
            <a:off x="539752" y="1442790"/>
            <a:ext cx="2448000"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TEXT STYLES</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Use the </a:t>
            </a:r>
            <a:r>
              <a:rPr lang="en-GB" altLang="da-DK" sz="900" b="1" noProof="1">
                <a:solidFill>
                  <a:schemeClr val="tx1"/>
                </a:solidFill>
                <a:latin typeface="+mn-lt"/>
                <a:cs typeface="Arial" panose="020B0604020202020204" pitchFamily="34" charset="0"/>
              </a:rPr>
              <a:t>TAB</a:t>
            </a:r>
            <a:r>
              <a:rPr lang="en-GB" altLang="da-DK" sz="900" b="0" noProof="1">
                <a:solidFill>
                  <a:schemeClr val="tx1"/>
                </a:solidFill>
                <a:latin typeface="+mn-lt"/>
                <a:cs typeface="Arial" panose="020B0604020202020204" pitchFamily="34" charset="0"/>
              </a:rPr>
              <a:t>-key</a:t>
            </a:r>
            <a:r>
              <a:rPr lang="en-GB" altLang="da-DK" sz="900" b="0" baseline="0" noProof="1">
                <a:solidFill>
                  <a:schemeClr val="tx1"/>
                </a:solidFill>
                <a:latin typeface="+mn-lt"/>
                <a:cs typeface="Arial" panose="020B0604020202020204" pitchFamily="34" charset="0"/>
              </a:rPr>
              <a:t> to jump through </a:t>
            </a:r>
            <a:br>
              <a:rPr lang="en-GB" altLang="da-DK" sz="900" b="0" baseline="0" noProof="1">
                <a:solidFill>
                  <a:schemeClr val="tx1"/>
                </a:solidFill>
                <a:latin typeface="+mn-lt"/>
                <a:cs typeface="Arial" panose="020B0604020202020204" pitchFamily="34" charset="0"/>
              </a:rPr>
            </a:br>
            <a:r>
              <a:rPr lang="en-GB" altLang="da-DK" sz="900" b="0" baseline="0" noProof="1">
                <a:solidFill>
                  <a:schemeClr val="tx1"/>
                </a:solidFill>
                <a:latin typeface="+mn-lt"/>
                <a:cs typeface="Arial" panose="020B0604020202020204" pitchFamily="34" charset="0"/>
              </a:rPr>
              <a:t>levels. Click </a:t>
            </a:r>
            <a:r>
              <a:rPr lang="en-GB" altLang="da-DK" sz="900" b="1" baseline="0" noProof="1">
                <a:solidFill>
                  <a:schemeClr val="tx1"/>
                </a:solidFill>
                <a:latin typeface="+mn-lt"/>
                <a:cs typeface="Arial" panose="020B0604020202020204" pitchFamily="34" charset="0"/>
              </a:rPr>
              <a:t>ENTER</a:t>
            </a:r>
            <a:r>
              <a:rPr lang="en-GB" altLang="da-DK" sz="900" b="0" baseline="0" noProof="1">
                <a:solidFill>
                  <a:schemeClr val="tx1"/>
                </a:solidFill>
                <a:latin typeface="+mn-lt"/>
                <a:cs typeface="Arial" panose="020B0604020202020204" pitchFamily="34" charset="0"/>
              </a:rPr>
              <a:t>, then </a:t>
            </a:r>
            <a:r>
              <a:rPr lang="en-GB" altLang="da-DK" sz="900" b="1" baseline="0" noProof="1">
                <a:solidFill>
                  <a:schemeClr val="tx1"/>
                </a:solidFill>
                <a:latin typeface="+mn-lt"/>
                <a:cs typeface="Arial" panose="020B0604020202020204" pitchFamily="34" charset="0"/>
              </a:rPr>
              <a:t>TAB</a:t>
            </a:r>
            <a:r>
              <a:rPr lang="en-GB" altLang="da-DK" sz="900" b="0" baseline="0" noProof="1">
                <a:solidFill>
                  <a:schemeClr val="tx1"/>
                </a:solidFill>
                <a:latin typeface="+mn-lt"/>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mn-lt"/>
                <a:cs typeface="Arial" panose="020B0604020202020204" pitchFamily="34" charset="0"/>
              </a:rPr>
              <a:t>To go back in levels use </a:t>
            </a:r>
            <a:r>
              <a:rPr lang="en-GB" altLang="da-DK" sz="900" b="1" baseline="0" noProof="1">
                <a:solidFill>
                  <a:schemeClr val="tx1"/>
                </a:solidFill>
                <a:latin typeface="+mn-lt"/>
                <a:cs typeface="Arial" panose="020B0604020202020204" pitchFamily="34" charset="0"/>
              </a:rPr>
              <a:t>SHIFT-TAB</a:t>
            </a:r>
            <a:endParaRPr lang="en-GB" sz="900" b="1" noProof="1">
              <a:solidFill>
                <a:schemeClr val="tx1"/>
              </a:solidFill>
              <a:latin typeface="+mn-lt"/>
              <a:cs typeface="Arial" panose="020B0604020202020204" pitchFamily="34" charset="0"/>
            </a:endParaRPr>
          </a:p>
          <a:p>
            <a:pPr eaLnBrk="1" hangingPunct="1">
              <a:spcAft>
                <a:spcPts val="600"/>
              </a:spcAft>
              <a:defRPr/>
            </a:pPr>
            <a:r>
              <a:rPr lang="en-GB" sz="900" noProof="1">
                <a:solidFill>
                  <a:schemeClr val="tx1"/>
                </a:solidFill>
                <a:latin typeface="+mn-lt"/>
                <a:cs typeface="Arial" panose="020B0604020202020204" pitchFamily="34" charset="0"/>
              </a:rPr>
              <a:t>Alternatively, </a:t>
            </a:r>
            <a:r>
              <a:rPr lang="en-GB" sz="900" b="1" noProof="1">
                <a:solidFill>
                  <a:schemeClr val="tx1"/>
                </a:solidFill>
                <a:latin typeface="+mn-lt"/>
                <a:cs typeface="Arial" panose="020B0604020202020204" pitchFamily="34" charset="0"/>
              </a:rPr>
              <a:t>Increase</a:t>
            </a:r>
            <a:r>
              <a:rPr lang="en-GB" sz="900" baseline="0" noProof="1">
                <a:solidFill>
                  <a:schemeClr val="tx1"/>
                </a:solidFill>
                <a:latin typeface="+mn-lt"/>
                <a:cs typeface="Arial" panose="020B0604020202020204" pitchFamily="34" charset="0"/>
              </a:rPr>
              <a:t> and</a:t>
            </a:r>
            <a:br>
              <a:rPr lang="en-GB" sz="900" baseline="0" noProof="1">
                <a:solidFill>
                  <a:schemeClr val="tx1"/>
                </a:solidFill>
                <a:latin typeface="+mn-lt"/>
                <a:cs typeface="Arial" panose="020B0604020202020204" pitchFamily="34" charset="0"/>
              </a:rPr>
            </a:br>
            <a:r>
              <a:rPr lang="en-GB" sz="900" b="1" baseline="0" noProof="1">
                <a:solidFill>
                  <a:schemeClr val="tx1"/>
                </a:solidFill>
                <a:latin typeface="+mn-lt"/>
                <a:cs typeface="Arial" panose="020B0604020202020204" pitchFamily="34" charset="0"/>
              </a:rPr>
              <a:t>Decrease </a:t>
            </a:r>
            <a:r>
              <a:rPr lang="en-GB" sz="900" baseline="0" noProof="1">
                <a:solidFill>
                  <a:schemeClr val="tx1"/>
                </a:solidFill>
                <a:latin typeface="+mn-lt"/>
                <a:cs typeface="Arial" panose="020B0604020202020204" pitchFamily="34" charset="0"/>
              </a:rPr>
              <a:t>list level can be used</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noProof="1">
                <a:solidFill>
                  <a:schemeClr val="tx1"/>
                </a:solidFill>
                <a:latin typeface="+mn-lt"/>
                <a:cs typeface="Arial" panose="020B0604020202020204" pitchFamily="34" charset="0"/>
              </a:rPr>
              <a:t>Click the </a:t>
            </a:r>
            <a:r>
              <a:rPr lang="en-GB" altLang="da-DK" sz="900" b="1" baseline="0" noProof="1">
                <a:solidFill>
                  <a:schemeClr val="tx1"/>
                </a:solidFill>
                <a:latin typeface="+mn-lt"/>
                <a:cs typeface="Arial" panose="020B0604020202020204" pitchFamily="34" charset="0"/>
              </a:rPr>
              <a:t>Reset </a:t>
            </a:r>
            <a:r>
              <a:rPr lang="en-GB" altLang="da-DK" sz="900" noProof="1">
                <a:solidFill>
                  <a:schemeClr val="tx1"/>
                </a:solidFill>
                <a:latin typeface="+mn-lt"/>
                <a:cs typeface="Arial" panose="020B0604020202020204" pitchFamily="34" charset="0"/>
              </a:rPr>
              <a:t>menu to reset position, size</a:t>
            </a:r>
            <a:r>
              <a:rPr lang="en-GB" altLang="da-DK" sz="900" baseline="0" noProof="1">
                <a:solidFill>
                  <a:schemeClr val="tx1"/>
                </a:solidFill>
                <a:latin typeface="+mn-lt"/>
                <a:cs typeface="Arial" panose="020B0604020202020204" pitchFamily="34" charset="0"/>
              </a:rPr>
              <a:t> and formatting of the slide placeholders to their default settings</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900" b="0" noProof="1">
                <a:solidFill>
                  <a:schemeClr val="tx1"/>
                </a:solidFill>
                <a:latin typeface="+mn-lt"/>
                <a:cs typeface="Arial" panose="020B0604020202020204" pitchFamily="34" charset="0"/>
              </a:rPr>
            </a:br>
            <a:r>
              <a:rPr lang="en-GB" sz="1600">
                <a:latin typeface="+mn-lt"/>
                <a:cs typeface="Arial" panose="020B0604020202020204" pitchFamily="34" charset="0"/>
              </a:rPr>
              <a:t>SLIDES &amp;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mn-lt"/>
                <a:cs typeface="Arial" panose="020B0604020202020204" pitchFamily="34" charset="0"/>
              </a:rPr>
              <a:t>Click on the menu </a:t>
            </a:r>
            <a:r>
              <a:rPr lang="en-GB" altLang="da-DK" sz="900" b="1" noProof="1">
                <a:solidFill>
                  <a:schemeClr val="tx1"/>
                </a:solidFill>
                <a:latin typeface="+mn-lt"/>
                <a:cs typeface="Arial" panose="020B0604020202020204" pitchFamily="34" charset="0"/>
              </a:rPr>
              <a:t>New Slide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Home</a:t>
            </a:r>
            <a:r>
              <a:rPr lang="en-GB" altLang="da-DK" sz="900" b="0" noProof="1">
                <a:solidFill>
                  <a:schemeClr val="tx1"/>
                </a:solidFill>
                <a:latin typeface="+mn-lt"/>
                <a:cs typeface="Arial" panose="020B0604020202020204" pitchFamily="34" charset="0"/>
              </a:rPr>
              <a:t> tab to insert a new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r>
              <a:rPr lang="en-GB" altLang="da-DK" sz="900" b="1" noProof="1">
                <a:solidFill>
                  <a:schemeClr val="tx1"/>
                </a:solidFill>
                <a:latin typeface="+mn-lt"/>
                <a:cs typeface="Arial" panose="020B0604020202020204" pitchFamily="34" charset="0"/>
              </a:rPr>
              <a:t>Change layout</a:t>
            </a:r>
            <a:endParaRPr lang="en-GB" altLang="da-DK" sz="900" b="0" noProof="1">
              <a:solidFill>
                <a:schemeClr val="tx1"/>
              </a:solidFill>
              <a:latin typeface="+mn-lt"/>
              <a:cs typeface="Arial" panose="020B0604020202020204" pitchFamily="34" charset="0"/>
            </a:endParaRPr>
          </a:p>
          <a:p>
            <a:pPr marL="0" indent="0">
              <a:spcAft>
                <a:spcPts val="600"/>
              </a:spcAft>
              <a:buFont typeface="+mj-lt"/>
              <a:buNone/>
            </a:pPr>
            <a:r>
              <a:rPr lang="en-GB" sz="900">
                <a:solidFill>
                  <a:srgbClr val="000000"/>
                </a:solidFill>
                <a:latin typeface="+mn-lt"/>
                <a:ea typeface="Arial" panose="020B0604020202020204" pitchFamily="34" charset="0"/>
              </a:rPr>
              <a:t>Click on the arrow next to </a:t>
            </a:r>
            <a:r>
              <a:rPr lang="en-GB" sz="900" b="1">
                <a:solidFill>
                  <a:srgbClr val="000000"/>
                </a:solidFill>
                <a:latin typeface="+mn-lt"/>
                <a:ea typeface="Arial" panose="020B0604020202020204" pitchFamily="34" charset="0"/>
              </a:rPr>
              <a:t>Layout</a:t>
            </a:r>
            <a:br>
              <a:rPr lang="en-GB" sz="900" b="1">
                <a:solidFill>
                  <a:srgbClr val="000000"/>
                </a:solidFill>
                <a:latin typeface="+mn-lt"/>
                <a:ea typeface="Arial" panose="020B0604020202020204" pitchFamily="34" charset="0"/>
              </a:rPr>
            </a:br>
            <a:r>
              <a:rPr lang="en-GB" sz="900">
                <a:solidFill>
                  <a:srgbClr val="000000"/>
                </a:solidFill>
                <a:latin typeface="+mn-lt"/>
                <a:ea typeface="Arial" panose="020B0604020202020204" pitchFamily="34" charset="0"/>
              </a:rPr>
              <a:t>to view a dropdown menu of possible slide layouts</a:t>
            </a:r>
            <a:endParaRPr lang="en-GB" sz="900">
              <a:latin typeface="+mn-lt"/>
              <a:ea typeface="Arial" panose="020B0604020202020204" pitchFamily="34" charset="0"/>
            </a:endParaRPr>
          </a:p>
        </p:txBody>
      </p:sp>
      <p:sp>
        <p:nvSpPr>
          <p:cNvPr id="14" name="Text Box 3">
            <a:extLst>
              <a:ext uri="{FF2B5EF4-FFF2-40B4-BE49-F238E27FC236}">
                <a16:creationId xmlns:a16="http://schemas.microsoft.com/office/drawing/2014/main" id="{66B3FBB4-61DE-493B-8F38-CB78E008D9BE}"/>
              </a:ext>
            </a:extLst>
          </p:cNvPr>
          <p:cNvSpPr txBox="1">
            <a:spLocks noChangeArrowheads="1"/>
          </p:cNvSpPr>
          <p:nvPr userDrawn="1"/>
        </p:nvSpPr>
        <p:spPr bwMode="auto">
          <a:xfrm>
            <a:off x="4498494" y="1442790"/>
            <a:ext cx="2448000"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PICTURES</a:t>
            </a:r>
            <a:endParaRPr lang="en-GB" sz="1600" b="1"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On slides with pictureplaceholder, click on the icon and choose </a:t>
            </a:r>
            <a:r>
              <a:rPr lang="en-GB" altLang="da-DK" sz="900" b="1" noProof="1">
                <a:solidFill>
                  <a:schemeClr val="tx1"/>
                </a:solidFill>
                <a:latin typeface="+mn-lt"/>
                <a:cs typeface="Arial" panose="020B0604020202020204" pitchFamily="34" charset="0"/>
              </a:rPr>
              <a:t>Insert</a:t>
            </a:r>
          </a:p>
          <a:p>
            <a:pPr eaLnBrk="1" hangingPunct="1">
              <a:spcBef>
                <a:spcPts val="1200"/>
              </a:spcBef>
              <a:spcAft>
                <a:spcPts val="600"/>
              </a:spcAft>
              <a:defRPr/>
            </a:pPr>
            <a:r>
              <a:rPr lang="en-GB" sz="900" b="1" noProof="1">
                <a:solidFill>
                  <a:schemeClr val="tx1"/>
                </a:solidFill>
                <a:latin typeface="+mn-lt"/>
                <a:cs typeface="Arial" panose="020B0604020202020204" pitchFamily="34" charset="0"/>
              </a:rPr>
              <a:t>Crop picture</a:t>
            </a:r>
          </a:p>
          <a:p>
            <a:pPr eaLnBrk="1" hangingPunct="1">
              <a:spcAft>
                <a:spcPts val="600"/>
              </a:spcAft>
              <a:defRPr/>
            </a:pPr>
            <a:r>
              <a:rPr lang="en-GB" altLang="da-DK" sz="900" b="1" noProof="1">
                <a:solidFill>
                  <a:schemeClr val="tx1"/>
                </a:solidFill>
                <a:latin typeface="+mn-lt"/>
                <a:cs typeface="Arial" panose="020B0604020202020204" pitchFamily="34" charset="0"/>
              </a:rPr>
              <a:t>1. </a:t>
            </a: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Crop</a:t>
            </a:r>
            <a:r>
              <a:rPr lang="en-GB" altLang="da-DK" sz="900" b="0" noProof="1">
                <a:solidFill>
                  <a:schemeClr val="tx1"/>
                </a:solidFill>
                <a:latin typeface="+mn-lt"/>
                <a:cs typeface="Arial" panose="020B0604020202020204" pitchFamily="34" charset="0"/>
              </a:rPr>
              <a:t> to change size or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If you want to scale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hold </a:t>
            </a:r>
            <a:r>
              <a:rPr lang="en-GB" altLang="da-DK" sz="900" b="1" noProof="1">
                <a:solidFill>
                  <a:schemeClr val="tx1"/>
                </a:solidFill>
                <a:latin typeface="+mn-lt"/>
                <a:cs typeface="Arial" panose="020B0604020202020204" pitchFamily="34" charset="0"/>
              </a:rPr>
              <a:t>SHIFT</a:t>
            </a:r>
            <a:r>
              <a:rPr lang="en-GB" altLang="da-DK" sz="900" b="0" noProof="1">
                <a:solidFill>
                  <a:schemeClr val="tx1"/>
                </a:solidFill>
                <a:latin typeface="+mn-lt"/>
                <a:cs typeface="Arial" panose="020B0604020202020204" pitchFamily="34" charset="0"/>
              </a:rPr>
              <a:t>-key down while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t>
            </a:r>
            <a:r>
              <a:rPr lang="en-GB" altLang="da-DK" sz="900" b="0" noProof="1">
                <a:solidFill>
                  <a:schemeClr val="tx1"/>
                </a:solidFill>
                <a:latin typeface="+mn-lt"/>
                <a:cs typeface="Arial" panose="020B0604020202020204" pitchFamily="34" charset="0"/>
              </a:rPr>
              <a:t>If you delete the picture and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insert a new one, the picture may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lie in front of the text or graphic.</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If this happens, select the picture, </a:t>
            </a:r>
            <a:br>
              <a:rPr lang="en-GB" altLang="da-DK" sz="900" b="0" noProof="1">
                <a:solidFill>
                  <a:schemeClr val="tx1"/>
                </a:solidFill>
                <a:latin typeface="+mn-lt"/>
                <a:cs typeface="Arial" panose="020B0604020202020204" pitchFamily="34" charset="0"/>
              </a:rPr>
            </a:br>
            <a:r>
              <a:rPr lang="en-GB" altLang="da-DK" sz="900" b="0" noProof="1">
                <a:solidFill>
                  <a:schemeClr val="tx1"/>
                </a:solidFill>
                <a:latin typeface="+mn-lt"/>
                <a:cs typeface="Arial" panose="020B0604020202020204" pitchFamily="34" charset="0"/>
              </a:rPr>
              <a:t>right-click and choose </a:t>
            </a:r>
            <a:r>
              <a:rPr lang="en-GB" altLang="da-DK" sz="900" b="1" noProof="1">
                <a:solidFill>
                  <a:schemeClr val="tx1"/>
                </a:solidFill>
                <a:latin typeface="+mn-lt"/>
                <a:cs typeface="Arial" panose="020B0604020202020204" pitchFamily="34" charset="0"/>
              </a:rPr>
              <a:t>Send to Back</a:t>
            </a:r>
          </a:p>
        </p:txBody>
      </p:sp>
      <p:sp>
        <p:nvSpPr>
          <p:cNvPr id="15" name="Text Box 4">
            <a:extLst>
              <a:ext uri="{FF2B5EF4-FFF2-40B4-BE49-F238E27FC236}">
                <a16:creationId xmlns:a16="http://schemas.microsoft.com/office/drawing/2014/main" id="{17EA80A0-F605-4897-AE2A-18933CAB6DBB}"/>
              </a:ext>
            </a:extLst>
          </p:cNvPr>
          <p:cNvSpPr txBox="1">
            <a:spLocks noChangeArrowheads="1"/>
          </p:cNvSpPr>
          <p:nvPr userDrawn="1"/>
        </p:nvSpPr>
        <p:spPr bwMode="auto">
          <a:xfrm>
            <a:off x="8076214" y="1442790"/>
            <a:ext cx="2448000"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600">
                <a:latin typeface="+mn-lt"/>
                <a:cs typeface="Arial" panose="020B0604020202020204" pitchFamily="34" charset="0"/>
              </a:rPr>
              <a:t>HEADER &amp; FOOTER</a:t>
            </a:r>
            <a:endParaRPr lang="en-GB" altLang="da-DK" sz="1600" b="0" noProof="1">
              <a:solidFill>
                <a:schemeClr val="tx1"/>
              </a:solidFill>
              <a:latin typeface="+mn-lt"/>
              <a:cs typeface="Arial" panose="020B0604020202020204" pitchFamily="34" charset="0"/>
            </a:endParaRPr>
          </a:p>
          <a:p>
            <a:pPr eaLnBrk="1" hangingPunct="1">
              <a:spcAft>
                <a:spcPts val="600"/>
              </a:spcAft>
              <a:defRPr/>
            </a:pPr>
            <a:r>
              <a:rPr lang="en-GB" altLang="da-DK" sz="9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900" b="0" noProof="1">
                <a:solidFill>
                  <a:schemeClr val="tx1"/>
                </a:solidFill>
                <a:latin typeface="+mn-lt"/>
                <a:cs typeface="Arial" panose="020B0604020202020204" pitchFamily="34" charset="0"/>
              </a:rPr>
              <a:t>Click on </a:t>
            </a:r>
            <a:r>
              <a:rPr lang="en-GB" altLang="da-DK" sz="900" b="1" noProof="1">
                <a:solidFill>
                  <a:schemeClr val="tx1"/>
                </a:solidFill>
                <a:latin typeface="+mn-lt"/>
                <a:cs typeface="Arial" panose="020B0604020202020204" pitchFamily="34" charset="0"/>
              </a:rPr>
              <a:t>Header and Footer </a:t>
            </a:r>
            <a:r>
              <a:rPr lang="en-GB" altLang="da-DK" sz="900" b="0" noProof="1">
                <a:solidFill>
                  <a:schemeClr val="tx1"/>
                </a:solidFill>
                <a:latin typeface="+mn-lt"/>
                <a:cs typeface="Arial" panose="020B0604020202020204" pitchFamily="34" charset="0"/>
              </a:rPr>
              <a:t>in the </a:t>
            </a:r>
            <a:r>
              <a:rPr lang="en-GB" altLang="da-DK" sz="900" b="1" noProof="1">
                <a:solidFill>
                  <a:schemeClr val="tx1"/>
                </a:solidFill>
                <a:latin typeface="+mn-lt"/>
                <a:cs typeface="Arial" panose="020B0604020202020204" pitchFamily="34" charset="0"/>
              </a:rPr>
              <a:t>Insert</a:t>
            </a:r>
            <a:r>
              <a:rPr lang="en-GB" altLang="da-DK" sz="900" b="0" noProof="1">
                <a:solidFill>
                  <a:schemeClr val="tx1"/>
                </a:solidFill>
                <a:latin typeface="+mn-lt"/>
                <a:cs typeface="Arial" panose="020B0604020202020204" pitchFamily="34" charset="0"/>
              </a:rPr>
              <a:t> tab (write the desired text, click date or page number from or to)</a:t>
            </a:r>
          </a:p>
          <a:p>
            <a:pPr eaLnBrk="1" hangingPunct="1">
              <a:spcAft>
                <a:spcPts val="600"/>
              </a:spcAft>
              <a:defRPr/>
            </a:pPr>
            <a:r>
              <a:rPr lang="en-GB" altLang="da-DK" sz="900" b="0" noProof="1">
                <a:solidFill>
                  <a:schemeClr val="tx1"/>
                </a:solidFill>
                <a:latin typeface="+mn-lt"/>
                <a:cs typeface="Arial" panose="020B0604020202020204" pitchFamily="34" charset="0"/>
              </a:rPr>
              <a:t>Click </a:t>
            </a:r>
            <a:r>
              <a:rPr lang="en-GB" altLang="da-DK" sz="900" b="1" noProof="1">
                <a:solidFill>
                  <a:schemeClr val="tx1"/>
                </a:solidFill>
                <a:latin typeface="+mn-lt"/>
                <a:cs typeface="Arial" panose="020B0604020202020204" pitchFamily="34" charset="0"/>
              </a:rPr>
              <a:t>Apply to All </a:t>
            </a:r>
            <a:r>
              <a:rPr lang="en-GB" altLang="da-DK" sz="900" b="0" noProof="1">
                <a:solidFill>
                  <a:schemeClr val="tx1"/>
                </a:solidFill>
                <a:latin typeface="+mn-lt"/>
                <a:cs typeface="Arial" panose="020B0604020202020204" pitchFamily="34" charset="0"/>
              </a:rPr>
              <a:t>or </a:t>
            </a:r>
            <a:r>
              <a:rPr lang="en-GB" altLang="da-DK" sz="900" b="1" noProof="1">
                <a:solidFill>
                  <a:schemeClr val="tx1"/>
                </a:solidFill>
                <a:latin typeface="+mn-lt"/>
                <a:cs typeface="Arial" panose="020B0604020202020204" pitchFamily="34" charset="0"/>
              </a:rPr>
              <a:t>Apply</a:t>
            </a:r>
            <a:r>
              <a:rPr lang="en-GB" altLang="da-DK" sz="900" b="0" noProof="1">
                <a:solidFill>
                  <a:schemeClr val="tx1"/>
                </a:solidFill>
                <a:latin typeface="+mn-lt"/>
                <a:cs typeface="Arial" panose="020B0604020202020204" pitchFamily="34" charset="0"/>
              </a:rPr>
              <a:t> if only used on one slide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sz="1600">
                <a:latin typeface="+mn-lt"/>
                <a:cs typeface="Arial" panose="020B0604020202020204" pitchFamily="34" charset="0"/>
              </a:rPr>
              <a:t>GRIDLINES</a:t>
            </a:r>
          </a:p>
          <a:p>
            <a:pPr eaLnBrk="1" hangingPunct="1">
              <a:spcAft>
                <a:spcPts val="600"/>
              </a:spcAft>
              <a:defRPr/>
            </a:pPr>
            <a:r>
              <a:rPr lang="en-GB" altLang="da-DK" sz="900" b="0" noProof="1">
                <a:solidFill>
                  <a:schemeClr val="tx1"/>
                </a:solidFill>
                <a:latin typeface="+mn-lt"/>
                <a:cs typeface="Arial" panose="020B0604020202020204" pitchFamily="34" charset="0"/>
              </a:rPr>
              <a:t>Click the </a:t>
            </a:r>
            <a:r>
              <a:rPr lang="en-GB" altLang="da-DK" sz="900" b="1" noProof="1">
                <a:solidFill>
                  <a:schemeClr val="tx1"/>
                </a:solidFill>
                <a:latin typeface="+mn-lt"/>
                <a:cs typeface="Arial" panose="020B0604020202020204" pitchFamily="34" charset="0"/>
              </a:rPr>
              <a:t>View</a:t>
            </a:r>
            <a:r>
              <a:rPr lang="en-GB" altLang="da-DK" sz="900" b="0" noProof="1">
                <a:solidFill>
                  <a:schemeClr val="tx1"/>
                </a:solidFill>
                <a:latin typeface="+mn-lt"/>
                <a:cs typeface="Arial" panose="020B0604020202020204" pitchFamily="34" charset="0"/>
              </a:rPr>
              <a:t> tab and set tick mark next to </a:t>
            </a:r>
            <a:r>
              <a:rPr lang="en-GB" altLang="da-DK" sz="900" b="1" noProof="1">
                <a:solidFill>
                  <a:schemeClr val="tx1"/>
                </a:solidFill>
                <a:latin typeface="+mn-lt"/>
                <a:cs typeface="Arial" panose="020B0604020202020204" pitchFamily="34" charset="0"/>
              </a:rPr>
              <a:t>Guides</a:t>
            </a: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HINT: Alt + F9 </a:t>
            </a:r>
            <a:r>
              <a:rPr lang="en-GB" altLang="da-DK" sz="900" b="0" noProof="1">
                <a:solidFill>
                  <a:schemeClr val="tx1"/>
                </a:solidFill>
                <a:latin typeface="+mn-lt"/>
                <a:cs typeface="Arial" panose="020B0604020202020204" pitchFamily="34" charset="0"/>
              </a:rPr>
              <a:t>for quick view of guides</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1600" b="0" noProof="1">
                <a:solidFill>
                  <a:schemeClr val="tx1"/>
                </a:solidFill>
                <a:latin typeface="+mn-lt"/>
                <a:cs typeface="Arial" panose="020B0604020202020204" pitchFamily="34" charset="0"/>
              </a:rPr>
              <a:t>COPY/PASTE CONTENT</a:t>
            </a:r>
          </a:p>
          <a:p>
            <a:pPr eaLnBrk="1" hangingPunct="1">
              <a:spcAft>
                <a:spcPts val="600"/>
              </a:spcAft>
              <a:defRPr/>
            </a:pPr>
            <a:r>
              <a:rPr lang="en-GB" altLang="da-DK" sz="900" b="0" noProof="1">
                <a:solidFill>
                  <a:schemeClr val="tx1"/>
                </a:solidFill>
                <a:latin typeface="+mn-lt"/>
                <a:cs typeface="Arial" panose="020B0604020202020204" pitchFamily="34" charset="0"/>
              </a:rPr>
              <a:t>When copying old content to your new presentation, 2 options are available:</a:t>
            </a:r>
          </a:p>
          <a:p>
            <a:pPr eaLnBrk="1" hangingPunct="1">
              <a:spcAft>
                <a:spcPts val="600"/>
              </a:spcAft>
              <a:defRPr/>
            </a:pPr>
            <a:r>
              <a:rPr lang="en-GB" altLang="da-DK" sz="900" b="1" noProof="1">
                <a:solidFill>
                  <a:schemeClr val="tx1"/>
                </a:solidFill>
                <a:latin typeface="+mn-lt"/>
                <a:cs typeface="Arial" panose="020B0604020202020204" pitchFamily="34" charset="0"/>
              </a:rPr>
              <a:t>1. Best practice: </a:t>
            </a:r>
            <a:r>
              <a:rPr lang="en-GB" altLang="da-DK" sz="900" b="0" noProof="1">
                <a:solidFill>
                  <a:schemeClr val="tx1"/>
                </a:solidFill>
                <a:latin typeface="+mn-lt"/>
                <a:cs typeface="Arial" panose="020B0604020202020204" pitchFamily="34" charset="0"/>
              </a:rPr>
              <a:t>Create a slide in your new presentation and copy </a:t>
            </a:r>
            <a:r>
              <a:rPr lang="en-GB" altLang="da-DK" sz="900" b="0" i="0" u="sng" noProof="1">
                <a:solidFill>
                  <a:schemeClr val="tx1"/>
                </a:solidFill>
                <a:latin typeface="+mn-lt"/>
                <a:cs typeface="Arial" panose="020B0604020202020204" pitchFamily="34" charset="0"/>
              </a:rPr>
              <a:t>one</a:t>
            </a:r>
            <a:r>
              <a:rPr lang="en-GB" altLang="da-DK" sz="900" b="0" i="0" u="none" noProof="1">
                <a:solidFill>
                  <a:schemeClr val="tx1"/>
                </a:solidFill>
                <a:latin typeface="+mn-lt"/>
                <a:cs typeface="Arial" panose="020B0604020202020204" pitchFamily="34" charset="0"/>
              </a:rPr>
              <a:t> piece of content at a time (e.g. copy all text from </a:t>
            </a:r>
            <a:r>
              <a:rPr lang="en-GB" altLang="da-DK" sz="900" b="0" i="0" u="sng" noProof="1">
                <a:solidFill>
                  <a:schemeClr val="tx1"/>
                </a:solidFill>
                <a:latin typeface="+mn-lt"/>
                <a:cs typeface="Arial" panose="020B0604020202020204" pitchFamily="34" charset="0"/>
              </a:rPr>
              <a:t>one</a:t>
            </a:r>
            <a:r>
              <a:rPr lang="en-GB" altLang="da-DK" sz="900" b="0" i="0" u="none" noProof="1">
                <a:solidFill>
                  <a:schemeClr val="tx1"/>
                </a:solidFill>
                <a:latin typeface="+mn-lt"/>
                <a:cs typeface="Arial" panose="020B0604020202020204" pitchFamily="34" charset="0"/>
              </a:rPr>
              <a:t> textbox)</a:t>
            </a:r>
            <a:endParaRPr lang="en-GB" altLang="da-DK" sz="900" b="1" i="0" u="sng" noProof="1">
              <a:solidFill>
                <a:schemeClr val="tx1"/>
              </a:solidFill>
              <a:latin typeface="+mn-lt"/>
              <a:cs typeface="Arial" panose="020B0604020202020204" pitchFamily="34" charset="0"/>
            </a:endParaRPr>
          </a:p>
          <a:p>
            <a:pPr eaLnBrk="1" hangingPunct="1">
              <a:spcAft>
                <a:spcPts val="600"/>
              </a:spcAft>
              <a:defRPr/>
            </a:pPr>
            <a:r>
              <a:rPr lang="en-GB" altLang="da-DK" sz="900" b="1" noProof="1">
                <a:solidFill>
                  <a:schemeClr val="tx1"/>
                </a:solidFill>
                <a:latin typeface="+mn-lt"/>
                <a:cs typeface="Arial" panose="020B0604020202020204" pitchFamily="34" charset="0"/>
              </a:rPr>
              <a:t>2. </a:t>
            </a:r>
            <a:r>
              <a:rPr lang="en-GB" altLang="da-DK" sz="900" b="0" noProof="1">
                <a:solidFill>
                  <a:schemeClr val="tx1"/>
                </a:solidFill>
                <a:latin typeface="+mn-lt"/>
                <a:cs typeface="Arial" panose="020B0604020202020204" pitchFamily="34" charset="0"/>
              </a:rPr>
              <a:t>Or copy an entire slide into your new presentation and then choose a fitting layout. Remember to delete the old, wrong layouts (go to View &gt; Slidemaster and delete them)</a:t>
            </a:r>
            <a:endParaRPr lang="en-GB" altLang="da-DK" sz="900" b="1" noProof="1">
              <a:solidFill>
                <a:schemeClr val="tx1"/>
              </a:solidFill>
              <a:latin typeface="+mn-lt"/>
              <a:cs typeface="Arial" panose="020B0604020202020204" pitchFamily="34" charset="0"/>
            </a:endParaRPr>
          </a:p>
        </p:txBody>
      </p:sp>
      <p:pic>
        <p:nvPicPr>
          <p:cNvPr id="19" name="Picture 18">
            <a:extLst>
              <a:ext uri="{FF2B5EF4-FFF2-40B4-BE49-F238E27FC236}">
                <a16:creationId xmlns:a16="http://schemas.microsoft.com/office/drawing/2014/main" id="{0722642E-922E-4D3E-9481-C027E3A93CD0}"/>
              </a:ext>
            </a:extLst>
          </p:cNvPr>
          <p:cNvPicPr>
            <a:picLocks noChangeAspect="1"/>
          </p:cNvPicPr>
          <p:nvPr userDrawn="1"/>
        </p:nvPicPr>
        <p:blipFill>
          <a:blip r:embed="rId2"/>
          <a:stretch>
            <a:fillRect/>
          </a:stretch>
        </p:blipFill>
        <p:spPr>
          <a:xfrm>
            <a:off x="2932727" y="4779904"/>
            <a:ext cx="475428" cy="176762"/>
          </a:xfrm>
          <a:prstGeom prst="rect">
            <a:avLst/>
          </a:prstGeom>
        </p:spPr>
      </p:pic>
      <p:pic>
        <p:nvPicPr>
          <p:cNvPr id="22" name="Picture 21">
            <a:extLst>
              <a:ext uri="{FF2B5EF4-FFF2-40B4-BE49-F238E27FC236}">
                <a16:creationId xmlns:a16="http://schemas.microsoft.com/office/drawing/2014/main" id="{F37E3D92-3923-49A5-9D66-A01D052984C0}"/>
              </a:ext>
            </a:extLst>
          </p:cNvPr>
          <p:cNvPicPr>
            <a:picLocks noChangeAspect="1"/>
          </p:cNvPicPr>
          <p:nvPr userDrawn="1"/>
        </p:nvPicPr>
        <p:blipFill rotWithShape="1">
          <a:blip r:embed="rId3"/>
          <a:srcRect l="3901" t="45142" r="62601" b="9046"/>
          <a:stretch/>
        </p:blipFill>
        <p:spPr>
          <a:xfrm>
            <a:off x="6726550" y="1735179"/>
            <a:ext cx="341204" cy="321707"/>
          </a:xfrm>
          <a:prstGeom prst="rect">
            <a:avLst/>
          </a:prstGeom>
        </p:spPr>
      </p:pic>
      <p:pic>
        <p:nvPicPr>
          <p:cNvPr id="24" name="Picture 16">
            <a:extLst>
              <a:ext uri="{FF2B5EF4-FFF2-40B4-BE49-F238E27FC236}">
                <a16:creationId xmlns:a16="http://schemas.microsoft.com/office/drawing/2014/main" id="{EE4BD888-DAA9-4A3B-ADD9-0ACB9540A63B}"/>
              </a:ext>
            </a:extLst>
          </p:cNvPr>
          <p:cNvPicPr>
            <a:picLocks noChangeAspect="1"/>
          </p:cNvPicPr>
          <p:nvPr userDrawn="1"/>
        </p:nvPicPr>
        <p:blipFill>
          <a:blip r:embed="rId4"/>
          <a:stretch>
            <a:fillRect/>
          </a:stretch>
        </p:blipFill>
        <p:spPr>
          <a:xfrm>
            <a:off x="2932727" y="3962909"/>
            <a:ext cx="328881" cy="505501"/>
          </a:xfrm>
          <a:prstGeom prst="rect">
            <a:avLst/>
          </a:prstGeom>
        </p:spPr>
      </p:pic>
      <p:pic>
        <p:nvPicPr>
          <p:cNvPr id="26" name="Picture 20">
            <a:extLst>
              <a:ext uri="{FF2B5EF4-FFF2-40B4-BE49-F238E27FC236}">
                <a16:creationId xmlns:a16="http://schemas.microsoft.com/office/drawing/2014/main" id="{ADF46DFB-ABDB-43BA-AD93-FDEE2D7642D0}"/>
              </a:ext>
            </a:extLst>
          </p:cNvPr>
          <p:cNvPicPr>
            <a:picLocks noChangeAspect="1"/>
          </p:cNvPicPr>
          <p:nvPr userDrawn="1"/>
        </p:nvPicPr>
        <p:blipFill>
          <a:blip r:embed="rId5"/>
          <a:stretch>
            <a:fillRect/>
          </a:stretch>
        </p:blipFill>
        <p:spPr>
          <a:xfrm>
            <a:off x="2935425" y="3229754"/>
            <a:ext cx="538465" cy="172841"/>
          </a:xfrm>
          <a:prstGeom prst="rect">
            <a:avLst/>
          </a:prstGeom>
        </p:spPr>
      </p:pic>
      <p:pic>
        <p:nvPicPr>
          <p:cNvPr id="27" name="Picture 19">
            <a:extLst>
              <a:ext uri="{FF2B5EF4-FFF2-40B4-BE49-F238E27FC236}">
                <a16:creationId xmlns:a16="http://schemas.microsoft.com/office/drawing/2014/main" id="{CF6F40E1-EF2A-4675-A88E-429AD3ADD347}"/>
              </a:ext>
            </a:extLst>
          </p:cNvPr>
          <p:cNvPicPr>
            <a:picLocks noChangeAspect="1"/>
          </p:cNvPicPr>
          <p:nvPr userDrawn="1"/>
        </p:nvPicPr>
        <p:blipFill>
          <a:blip r:embed="rId6"/>
          <a:stretch>
            <a:fillRect/>
          </a:stretch>
        </p:blipFill>
        <p:spPr>
          <a:xfrm>
            <a:off x="6802694" y="2453659"/>
            <a:ext cx="313788" cy="543900"/>
          </a:xfrm>
          <a:prstGeom prst="rect">
            <a:avLst/>
          </a:prstGeom>
        </p:spPr>
      </p:pic>
      <p:pic>
        <p:nvPicPr>
          <p:cNvPr id="18" name="Picture 12">
            <a:extLst>
              <a:ext uri="{FF2B5EF4-FFF2-40B4-BE49-F238E27FC236}">
                <a16:creationId xmlns:a16="http://schemas.microsoft.com/office/drawing/2014/main" id="{1EEB59ED-856C-4646-8080-8164D2973D0E}"/>
              </a:ext>
            </a:extLst>
          </p:cNvPr>
          <p:cNvPicPr>
            <a:picLocks noChangeAspect="1"/>
          </p:cNvPicPr>
          <p:nvPr userDrawn="1"/>
        </p:nvPicPr>
        <p:blipFill>
          <a:blip r:embed="rId7"/>
          <a:stretch>
            <a:fillRect/>
          </a:stretch>
        </p:blipFill>
        <p:spPr>
          <a:xfrm>
            <a:off x="10717337" y="1980536"/>
            <a:ext cx="378293" cy="543366"/>
          </a:xfrm>
          <a:prstGeom prst="rect">
            <a:avLst/>
          </a:prstGeom>
        </p:spPr>
      </p:pic>
      <p:pic>
        <p:nvPicPr>
          <p:cNvPr id="11" name="Picture 10">
            <a:extLst>
              <a:ext uri="{FF2B5EF4-FFF2-40B4-BE49-F238E27FC236}">
                <a16:creationId xmlns:a16="http://schemas.microsoft.com/office/drawing/2014/main" id="{718B3BD4-04BC-40A0-B801-FB79B0884023}"/>
              </a:ext>
            </a:extLst>
          </p:cNvPr>
          <p:cNvPicPr>
            <a:picLocks noChangeAspect="1"/>
          </p:cNvPicPr>
          <p:nvPr userDrawn="1"/>
        </p:nvPicPr>
        <p:blipFill>
          <a:blip r:embed="rId8"/>
          <a:stretch>
            <a:fillRect/>
          </a:stretch>
        </p:blipFill>
        <p:spPr>
          <a:xfrm>
            <a:off x="2932727" y="2518464"/>
            <a:ext cx="457143" cy="257143"/>
          </a:xfrm>
          <a:prstGeom prst="rect">
            <a:avLst/>
          </a:prstGeom>
        </p:spPr>
      </p:pic>
      <p:sp>
        <p:nvSpPr>
          <p:cNvPr id="2" name="Date Placeholder 1">
            <a:extLst>
              <a:ext uri="{FF2B5EF4-FFF2-40B4-BE49-F238E27FC236}">
                <a16:creationId xmlns:a16="http://schemas.microsoft.com/office/drawing/2014/main" id="{51A02284-6888-4337-9A6F-80EFD8C407EB}"/>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71D2B70A-6BC5-4C66-869E-61F2A38A39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509F8ED-36EE-4F7B-8B5E-A531C6E804E2}"/>
              </a:ext>
            </a:extLst>
          </p:cNvPr>
          <p:cNvSpPr>
            <a:spLocks noGrp="1"/>
          </p:cNvSpPr>
          <p:nvPr>
            <p:ph type="sldNum" sz="quarter" idx="12"/>
          </p:nvPr>
        </p:nvSpPr>
        <p:spPr/>
        <p:txBody>
          <a:bodyPr/>
          <a:lstStyle/>
          <a:p>
            <a:fld id="{5BA07366-CB75-4AA8-9E5B-928B849F427C}" type="slidenum">
              <a:rPr lang="en-GB" smtClean="0"/>
              <a:pPr/>
              <a:t>‹#›</a:t>
            </a:fld>
            <a:endParaRPr lang="en-GB"/>
          </a:p>
        </p:txBody>
      </p:sp>
    </p:spTree>
    <p:extLst>
      <p:ext uri="{BB962C8B-B14F-4D97-AF65-F5344CB8AC3E}">
        <p14:creationId xmlns:p14="http://schemas.microsoft.com/office/powerpoint/2010/main" val="1868742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616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br>
              <a:rPr lang="en-GB" sz="2800" b="0" noProof="0">
                <a:solidFill>
                  <a:schemeClr val="bg1"/>
                </a:solidFill>
              </a:rPr>
            </a:b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br>
              <a:rPr lang="en-GB" sz="1800" b="0" noProof="0">
                <a:solidFill>
                  <a:schemeClr val="bg1"/>
                </a:solidFill>
              </a:rPr>
            </a:br>
            <a:endParaRPr lang="en-GB" sz="1800" b="0" noProof="0">
              <a:solidFill>
                <a:schemeClr val="bg1"/>
              </a:solidFill>
            </a:endParaRPr>
          </a:p>
        </p:txBody>
      </p:sp>
      <p:sp>
        <p:nvSpPr>
          <p:cNvPr id="13" name="Date Placeholder 6" hidden="1">
            <a:extLst>
              <a:ext uri="{FF2B5EF4-FFF2-40B4-BE49-F238E27FC236}">
                <a16:creationId xmlns:a16="http://schemas.microsoft.com/office/drawing/2014/main" id="{706505A8-87EA-4BA0-B698-35156BC765D0}"/>
              </a:ext>
            </a:extLst>
          </p:cNvPr>
          <p:cNvSpPr>
            <a:spLocks noGrp="1"/>
          </p:cNvSpPr>
          <p:nvPr>
            <p:ph type="dt" sz="half" idx="15"/>
          </p:nvPr>
        </p:nvSpPr>
        <p:spPr>
          <a:xfrm>
            <a:off x="0" y="6858000"/>
            <a:ext cx="0" cy="0"/>
          </a:xfrm>
        </p:spPr>
        <p:txBody>
          <a:bodyPr/>
          <a:lstStyle>
            <a:lvl1pPr>
              <a:defRPr sz="100">
                <a:noFill/>
              </a:defRPr>
            </a:lvl1pPr>
          </a:lstStyle>
          <a:p>
            <a:fld id="{6F52A3B9-C46E-47C2-A1FB-F5434525BDF4}" type="datetime4">
              <a:rPr lang="en-GB" smtClean="0"/>
              <a:t>23 August 2022</a:t>
            </a:fld>
            <a:endParaRPr lang="en-GB"/>
          </a:p>
        </p:txBody>
      </p:sp>
      <p:sp>
        <p:nvSpPr>
          <p:cNvPr id="14" name="Footer Placeholder 8" hidden="1">
            <a:extLst>
              <a:ext uri="{FF2B5EF4-FFF2-40B4-BE49-F238E27FC236}">
                <a16:creationId xmlns:a16="http://schemas.microsoft.com/office/drawing/2014/main" id="{AB150C2C-2030-498B-8262-6BD5BCCBB345}"/>
              </a:ext>
            </a:extLst>
          </p:cNvPr>
          <p:cNvSpPr>
            <a:spLocks noGrp="1"/>
          </p:cNvSpPr>
          <p:nvPr>
            <p:ph type="ftr" sz="quarter" idx="16"/>
          </p:nvPr>
        </p:nvSpPr>
        <p:spPr>
          <a:xfrm>
            <a:off x="0" y="6858000"/>
            <a:ext cx="0" cy="0"/>
          </a:xfrm>
        </p:spPr>
        <p:txBody>
          <a:bodyPr/>
          <a:lstStyle>
            <a:lvl1pPr>
              <a:defRPr sz="100">
                <a:noFill/>
              </a:defRPr>
            </a:lvl1pPr>
          </a:lstStyle>
          <a:p>
            <a:endParaRPr lang="en-GB"/>
          </a:p>
        </p:txBody>
      </p:sp>
      <p:sp>
        <p:nvSpPr>
          <p:cNvPr id="15" name="Slide Number Placeholder 10" hidden="1">
            <a:extLst>
              <a:ext uri="{FF2B5EF4-FFF2-40B4-BE49-F238E27FC236}">
                <a16:creationId xmlns:a16="http://schemas.microsoft.com/office/drawing/2014/main" id="{E81B246F-92C7-4EF8-ACD0-05F73C7095BE}"/>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a:p>
        </p:txBody>
      </p:sp>
    </p:spTree>
    <p:extLst>
      <p:ext uri="{BB962C8B-B14F-4D97-AF65-F5344CB8AC3E}">
        <p14:creationId xmlns:p14="http://schemas.microsoft.com/office/powerpoint/2010/main" val="1867450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5632BCD-D585-42E8-A6D3-3C06DC3313BD}"/>
              </a:ext>
            </a:extLst>
          </p:cNvPr>
          <p:cNvSpPr/>
          <p:nvPr userDrawn="1"/>
        </p:nvSpPr>
        <p:spPr bwMode="white">
          <a:xfrm>
            <a:off x="0" y="0"/>
            <a:ext cx="12192000" cy="68550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Logo">
            <a:extLst>
              <a:ext uri="{FF2B5EF4-FFF2-40B4-BE49-F238E27FC236}">
                <a16:creationId xmlns:a16="http://schemas.microsoft.com/office/drawing/2014/main" id="{38FB97ED-5A4B-484F-BA47-613177090BCB}"/>
              </a:ext>
            </a:extLst>
          </p:cNvPr>
          <p:cNvGrpSpPr>
            <a:grpSpLocks noChangeAspect="1"/>
          </p:cNvGrpSpPr>
          <p:nvPr userDrawn="1"/>
        </p:nvGrpSpPr>
        <p:grpSpPr bwMode="white">
          <a:xfrm>
            <a:off x="539750" y="540000"/>
            <a:ext cx="1702800" cy="727238"/>
            <a:chOff x="6380216" y="4059273"/>
            <a:chExt cx="2905863" cy="1241045"/>
          </a:xfrm>
        </p:grpSpPr>
        <p:sp>
          <p:nvSpPr>
            <p:cNvPr id="27" name="Freeform: Shape 26">
              <a:extLst>
                <a:ext uri="{FF2B5EF4-FFF2-40B4-BE49-F238E27FC236}">
                  <a16:creationId xmlns:a16="http://schemas.microsoft.com/office/drawing/2014/main" id="{055DDA26-00FD-4EB4-98FC-C3CA907FBBFB}"/>
                </a:ext>
              </a:extLst>
            </p:cNvPr>
            <p:cNvSpPr/>
            <p:nvPr/>
          </p:nvSpPr>
          <p:spPr bwMode="white">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chemeClr val="bg1"/>
            </a:solidFill>
            <a:ln w="4731"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4CB032C-9E7C-4EB0-A639-A1F06C45D200}"/>
                </a:ext>
              </a:extLst>
            </p:cNvPr>
            <p:cNvSpPr/>
            <p:nvPr/>
          </p:nvSpPr>
          <p:spPr bwMode="white">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chemeClr val="bg1"/>
            </a:solidFill>
            <a:ln w="4731"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7DD5104-FF83-40C7-AA43-C17183E0159B}"/>
                </a:ext>
              </a:extLst>
            </p:cNvPr>
            <p:cNvSpPr/>
            <p:nvPr/>
          </p:nvSpPr>
          <p:spPr bwMode="white">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chemeClr val="bg1"/>
            </a:solidFill>
            <a:ln w="4731"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DE483200-DEA7-441E-B11A-6554B16BE995}"/>
                </a:ext>
              </a:extLst>
            </p:cNvPr>
            <p:cNvSpPr/>
            <p:nvPr/>
          </p:nvSpPr>
          <p:spPr bwMode="white">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chemeClr val="bg1"/>
            </a:solidFill>
            <a:ln w="473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533B82D2-D994-4BA1-81E5-F06092A32375}"/>
                </a:ext>
              </a:extLst>
            </p:cNvPr>
            <p:cNvSpPr/>
            <p:nvPr/>
          </p:nvSpPr>
          <p:spPr bwMode="white">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chemeClr val="bg1"/>
            </a:solidFill>
            <a:ln w="473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CD107E4C-634D-4DED-A03F-46DF1723185F}"/>
                </a:ext>
              </a:extLst>
            </p:cNvPr>
            <p:cNvSpPr/>
            <p:nvPr/>
          </p:nvSpPr>
          <p:spPr bwMode="white">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chemeClr val="bg1"/>
            </a:solidFill>
            <a:ln w="4731" cap="flat">
              <a:noFill/>
              <a:prstDash val="solid"/>
              <a:miter/>
            </a:ln>
          </p:spPr>
          <p:txBody>
            <a:bodyPr rtlCol="0" anchor="ctr"/>
            <a:lstStyle/>
            <a:p>
              <a:endParaRPr lang="en-GB"/>
            </a:p>
          </p:txBody>
        </p:sp>
      </p:grpSp>
      <p:pic>
        <p:nvPicPr>
          <p:cNvPr id="41" name="TAGLINE WHITE">
            <a:extLst>
              <a:ext uri="{FF2B5EF4-FFF2-40B4-BE49-F238E27FC236}">
                <a16:creationId xmlns:a16="http://schemas.microsoft.com/office/drawing/2014/main" id="{A98F511B-B3B4-46F3-ACF7-28F2D6378C2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0400" y="539750"/>
            <a:ext cx="1702800" cy="110651"/>
          </a:xfrm>
          <a:prstGeom prst="rect">
            <a:avLst/>
          </a:prstGeom>
        </p:spPr>
      </p:pic>
      <p:sp>
        <p:nvSpPr>
          <p:cNvPr id="2" name="Title 1"/>
          <p:cNvSpPr>
            <a:spLocks noGrp="1"/>
          </p:cNvSpPr>
          <p:nvPr>
            <p:ph type="ctrTitle" hasCustomPrompt="1"/>
          </p:nvPr>
        </p:nvSpPr>
        <p:spPr>
          <a:xfrm>
            <a:off x="539751" y="1730375"/>
            <a:ext cx="8290798" cy="2985625"/>
          </a:xfrm>
        </p:spPr>
        <p:txBody>
          <a:bodyPr anchor="b" anchorCtr="0">
            <a:noAutofit/>
          </a:bodyPr>
          <a:lstStyle>
            <a:lvl1pPr algn="l">
              <a:lnSpc>
                <a:spcPct val="83000"/>
              </a:lnSpc>
              <a:defRPr sz="6000">
                <a:solidFill>
                  <a:schemeClr val="bg1"/>
                </a:solidFill>
              </a:defRPr>
            </a:lvl1pPr>
          </a:lstStyle>
          <a:p>
            <a:r>
              <a:rPr lang="en-GB"/>
              <a:t>Click to add title</a:t>
            </a:r>
          </a:p>
        </p:txBody>
      </p:sp>
      <p:sp>
        <p:nvSpPr>
          <p:cNvPr id="31" name="Subtitle 2"/>
          <p:cNvSpPr>
            <a:spLocks noGrp="1"/>
          </p:cNvSpPr>
          <p:nvPr>
            <p:ph type="subTitle" idx="1" hasCustomPrompt="1"/>
          </p:nvPr>
        </p:nvSpPr>
        <p:spPr>
          <a:xfrm>
            <a:off x="540000" y="4946400"/>
            <a:ext cx="8290798" cy="648072"/>
          </a:xfrm>
        </p:spPr>
        <p:txBody>
          <a:bodyPr/>
          <a:lstStyle>
            <a:lvl1pPr marL="0" indent="0" algn="l" defTabSz="914400" rtl="0" eaLnBrk="1" latinLnBrk="0" hangingPunct="1">
              <a:lnSpc>
                <a:spcPct val="83000"/>
              </a:lnSpc>
              <a:spcBef>
                <a:spcPts val="0"/>
              </a:spcBef>
              <a:buNone/>
              <a:defRPr lang="en-US" sz="2000" b="0"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4" name="Text Placeholder 3">
            <a:extLst>
              <a:ext uri="{FF2B5EF4-FFF2-40B4-BE49-F238E27FC236}">
                <a16:creationId xmlns:a16="http://schemas.microsoft.com/office/drawing/2014/main" id="{2B2D590D-63DF-49A5-B495-2B2E9EA7D2AA}"/>
              </a:ext>
            </a:extLst>
          </p:cNvPr>
          <p:cNvSpPr>
            <a:spLocks noGrp="1"/>
          </p:cNvSpPr>
          <p:nvPr>
            <p:ph type="body" sz="quarter" idx="18" hasCustomPrompt="1"/>
          </p:nvPr>
        </p:nvSpPr>
        <p:spPr>
          <a:xfrm>
            <a:off x="539748" y="5768975"/>
            <a:ext cx="8291049" cy="277813"/>
          </a:xfrm>
        </p:spPr>
        <p:txBody>
          <a:bodyPr anchor="b" anchorCtr="0"/>
          <a:lstStyle>
            <a:lvl1pPr marL="0" indent="0">
              <a:lnSpc>
                <a:spcPct val="83000"/>
              </a:lnSpc>
              <a:spcBef>
                <a:spcPts val="0"/>
              </a:spcBef>
              <a:buNone/>
              <a:tabLst/>
              <a:defRPr sz="1400" b="0">
                <a:solidFill>
                  <a:schemeClr val="bg1"/>
                </a:solidFill>
              </a:defRPr>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13" name="Date Placeholder 12"/>
          <p:cNvSpPr>
            <a:spLocks noGrp="1"/>
          </p:cNvSpPr>
          <p:nvPr>
            <p:ph type="dt" sz="half" idx="15"/>
          </p:nvPr>
        </p:nvSpPr>
        <p:spPr>
          <a:xfrm>
            <a:off x="0" y="6858000"/>
            <a:ext cx="0" cy="0"/>
          </a:xfrm>
        </p:spPr>
        <p:txBody>
          <a:bodyPr/>
          <a:lstStyle>
            <a:lvl1pPr>
              <a:defRPr>
                <a:solidFill>
                  <a:schemeClr val="bg1"/>
                </a:solidFill>
              </a:defRPr>
            </a:lvl1pPr>
          </a:lstStyle>
          <a:p>
            <a:endParaRPr lang="en-GB"/>
          </a:p>
        </p:txBody>
      </p:sp>
      <p:sp>
        <p:nvSpPr>
          <p:cNvPr id="24" name="Footer Placeholder 23"/>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25" name="Slide Number Placeholder 24"/>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40" name="SD_FLD_DocumentDate">
            <a:extLst>
              <a:ext uri="{FF2B5EF4-FFF2-40B4-BE49-F238E27FC236}">
                <a16:creationId xmlns:a16="http://schemas.microsoft.com/office/drawing/2014/main" id="{7E2B10C4-BD8D-4AE7-9B25-DFBE307FFE40}"/>
              </a:ext>
            </a:extLst>
          </p:cNvPr>
          <p:cNvSpPr txBox="1">
            <a:spLocks noChangeArrowheads="1"/>
          </p:cNvSpPr>
          <p:nvPr userDrawn="1"/>
        </p:nvSpPr>
        <p:spPr bwMode="auto">
          <a:xfrm>
            <a:off x="540001" y="6161675"/>
            <a:ext cx="8290796" cy="18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lnSpc>
                <a:spcPct val="83000"/>
              </a:lnSpc>
              <a:spcBef>
                <a:spcPts val="0"/>
              </a:spcBef>
            </a:pPr>
            <a:r>
              <a:rPr lang="en-GB" altLang="ja-JP" sz="1400" cap="none" baseline="0" dirty="0">
                <a:solidFill>
                  <a:schemeClr val="bg1"/>
                </a:solidFill>
                <a:ea typeface="ＭＳ Ｐゴシック" charset="-128"/>
                <a:cs typeface="Arial" charset="0"/>
              </a:rPr>
              <a:t>29 March 2022</a:t>
            </a:r>
          </a:p>
        </p:txBody>
      </p:sp>
      <p:sp>
        <p:nvSpPr>
          <p:cNvPr id="29" name="_SD_FLD_DocumentNumbe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bg1"/>
              </a:solidFill>
              <a:ea typeface="ＭＳ Ｐゴシック" charset="-128"/>
              <a:cs typeface="Arial" charset="0"/>
            </a:endParaRPr>
          </a:p>
        </p:txBody>
      </p:sp>
      <p:sp>
        <p:nvSpPr>
          <p:cNvPr id="22" name="SD_FLD_Draft" hidden="1">
            <a:extLst>
              <a:ext uri="{FF2B5EF4-FFF2-40B4-BE49-F238E27FC236}">
                <a16:creationId xmlns:a16="http://schemas.microsoft.com/office/drawing/2014/main" id="{D3B7CDF1-E10F-4E39-9E5D-AE11897E4C1E}"/>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1" name="SD_FLD_Confidentiality">
            <a:extLst>
              <a:ext uri="{FF2B5EF4-FFF2-40B4-BE49-F238E27FC236}">
                <a16:creationId xmlns:a16="http://schemas.microsoft.com/office/drawing/2014/main" id="{B504DBE6-F10B-43A3-A35B-E9AA5F4CDC43}"/>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264878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dark image">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0" y="0"/>
            <a:ext cx="12192000" cy="6858000"/>
          </a:xfrm>
          <a:blipFill>
            <a:blip r:embed="rId2"/>
            <a:stretch>
              <a:fillRect/>
            </a:stretch>
          </a:blipFill>
        </p:spPr>
        <p:txBody>
          <a:bodyPr lIns="9000000" tIns="612000" rIns="180000" anchor="ctr" anchorCtr="0"/>
          <a:lstStyle>
            <a:lvl1pPr marL="0" indent="0" algn="l">
              <a:buFontTx/>
              <a:buNone/>
              <a:defRPr sz="1600" b="0">
                <a:solidFill>
                  <a:schemeClr val="accent4"/>
                </a:solidFill>
              </a:defRPr>
            </a:lvl1pPr>
          </a:lstStyle>
          <a:p>
            <a:r>
              <a:rPr lang="en-GB"/>
              <a:t>Click on picture frame to insert background picture, click on DNV-menu / Image Tools-button / Choose Insert or Paste</a:t>
            </a:r>
          </a:p>
        </p:txBody>
      </p:sp>
      <p:sp>
        <p:nvSpPr>
          <p:cNvPr id="27" name="Title 1">
            <a:extLst>
              <a:ext uri="{FF2B5EF4-FFF2-40B4-BE49-F238E27FC236}">
                <a16:creationId xmlns:a16="http://schemas.microsoft.com/office/drawing/2014/main" id="{E36BC1AE-8CBE-4EA7-85B1-05A9468D91E1}"/>
              </a:ext>
            </a:extLst>
          </p:cNvPr>
          <p:cNvSpPr>
            <a:spLocks noGrp="1"/>
          </p:cNvSpPr>
          <p:nvPr>
            <p:ph type="ctrTitle" hasCustomPrompt="1"/>
          </p:nvPr>
        </p:nvSpPr>
        <p:spPr>
          <a:xfrm>
            <a:off x="539751" y="1730375"/>
            <a:ext cx="8290798" cy="2985625"/>
          </a:xfrm>
        </p:spPr>
        <p:txBody>
          <a:bodyPr anchor="b" anchorCtr="0">
            <a:noAutofit/>
          </a:bodyPr>
          <a:lstStyle>
            <a:lvl1pPr>
              <a:lnSpc>
                <a:spcPct val="90000"/>
              </a:lnSpc>
              <a:defRPr sz="6000">
                <a:solidFill>
                  <a:schemeClr val="bg1"/>
                </a:solidFill>
              </a:defRPr>
            </a:lvl1pPr>
          </a:lstStyle>
          <a:p>
            <a:r>
              <a:rPr lang="en-GB"/>
              <a:t>Click to add title</a:t>
            </a:r>
          </a:p>
        </p:txBody>
      </p:sp>
      <p:sp>
        <p:nvSpPr>
          <p:cNvPr id="28" name="Subtitle 2">
            <a:extLst>
              <a:ext uri="{FF2B5EF4-FFF2-40B4-BE49-F238E27FC236}">
                <a16:creationId xmlns:a16="http://schemas.microsoft.com/office/drawing/2014/main" id="{52A4BCE6-B178-4BF6-BBA3-BC5CCD7F1111}"/>
              </a:ext>
            </a:extLst>
          </p:cNvPr>
          <p:cNvSpPr>
            <a:spLocks noGrp="1"/>
          </p:cNvSpPr>
          <p:nvPr>
            <p:ph type="subTitle" idx="1" hasCustomPrompt="1"/>
          </p:nvPr>
        </p:nvSpPr>
        <p:spPr>
          <a:xfrm>
            <a:off x="540000" y="4946400"/>
            <a:ext cx="8290798" cy="648072"/>
          </a:xfrm>
        </p:spPr>
        <p:txBody>
          <a:bodyPr/>
          <a:lstStyle>
            <a:lvl1pPr marL="0" indent="0" algn="l" defTabSz="914400" rtl="0" eaLnBrk="1" latinLnBrk="0" hangingPunct="1">
              <a:lnSpc>
                <a:spcPct val="83000"/>
              </a:lnSpc>
              <a:spcBef>
                <a:spcPts val="0"/>
              </a:spcBef>
              <a:buNone/>
              <a:defRPr lang="en-US" sz="2000" b="0"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29" name="Text Placeholder 3">
            <a:extLst>
              <a:ext uri="{FF2B5EF4-FFF2-40B4-BE49-F238E27FC236}">
                <a16:creationId xmlns:a16="http://schemas.microsoft.com/office/drawing/2014/main" id="{FD03B31E-37CD-4AFE-AF40-02CD88865192}"/>
              </a:ext>
            </a:extLst>
          </p:cNvPr>
          <p:cNvSpPr>
            <a:spLocks noGrp="1"/>
          </p:cNvSpPr>
          <p:nvPr>
            <p:ph type="body" sz="quarter" idx="18" hasCustomPrompt="1"/>
          </p:nvPr>
        </p:nvSpPr>
        <p:spPr>
          <a:xfrm>
            <a:off x="539748" y="5768975"/>
            <a:ext cx="8291049" cy="277813"/>
          </a:xfrm>
        </p:spPr>
        <p:txBody>
          <a:bodyPr anchor="b" anchorCtr="0"/>
          <a:lstStyle>
            <a:lvl1pPr marL="0" indent="0">
              <a:lnSpc>
                <a:spcPct val="83000"/>
              </a:lnSpc>
              <a:spcBef>
                <a:spcPts val="0"/>
              </a:spcBef>
              <a:buNone/>
              <a:tabLst/>
              <a:defRPr sz="1400" b="0">
                <a:solidFill>
                  <a:schemeClr val="bg1"/>
                </a:solidFill>
              </a:defRPr>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18" name="Text Placeholder 5">
            <a:extLst>
              <a:ext uri="{FF2B5EF4-FFF2-40B4-BE49-F238E27FC236}">
                <a16:creationId xmlns:a16="http://schemas.microsoft.com/office/drawing/2014/main" id="{968AF7DD-9CF9-4309-AF51-B7660362642A}"/>
              </a:ext>
            </a:extLst>
          </p:cNvPr>
          <p:cNvSpPr>
            <a:spLocks noGrp="1"/>
          </p:cNvSpPr>
          <p:nvPr>
            <p:ph type="body" sz="quarter" idx="20" hasCustomPrompt="1"/>
          </p:nvPr>
        </p:nvSpPr>
        <p:spPr>
          <a:xfrm>
            <a:off x="540000" y="6128743"/>
            <a:ext cx="8290797" cy="214833"/>
          </a:xfrm>
        </p:spPr>
        <p:txBody>
          <a:bodyPr/>
          <a:lstStyle>
            <a:lvl1pPr marL="0" indent="0" algn="l">
              <a:spcBef>
                <a:spcPts val="0"/>
              </a:spcBef>
              <a:buNone/>
              <a:defRPr sz="14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a:t>Insert date DD Month Year</a:t>
            </a:r>
          </a:p>
        </p:txBody>
      </p:sp>
      <p:sp>
        <p:nvSpPr>
          <p:cNvPr id="41" name="Date Placeholder 12" hidden="1">
            <a:extLst>
              <a:ext uri="{FF2B5EF4-FFF2-40B4-BE49-F238E27FC236}">
                <a16:creationId xmlns:a16="http://schemas.microsoft.com/office/drawing/2014/main" id="{F8C7B2A1-0C6D-4367-B22A-DB1D1248E7E8}"/>
              </a:ext>
            </a:extLst>
          </p:cNvPr>
          <p:cNvSpPr>
            <a:spLocks noGrp="1"/>
          </p:cNvSpPr>
          <p:nvPr>
            <p:ph type="dt" sz="half" idx="19"/>
          </p:nvPr>
        </p:nvSpPr>
        <p:spPr>
          <a:xfrm>
            <a:off x="0" y="6858000"/>
            <a:ext cx="0" cy="0"/>
          </a:xfrm>
        </p:spPr>
        <p:txBody>
          <a:bodyPr/>
          <a:lstStyle>
            <a:lvl1pPr>
              <a:defRPr>
                <a:solidFill>
                  <a:schemeClr val="bg1"/>
                </a:solidFill>
              </a:defRPr>
            </a:lvl1pPr>
          </a:lstStyle>
          <a:p>
            <a:endParaRPr lang="en-GB"/>
          </a:p>
        </p:txBody>
      </p:sp>
      <p:sp>
        <p:nvSpPr>
          <p:cNvPr id="42" name="Footer Placeholder 23" hidden="1">
            <a:extLst>
              <a:ext uri="{FF2B5EF4-FFF2-40B4-BE49-F238E27FC236}">
                <a16:creationId xmlns:a16="http://schemas.microsoft.com/office/drawing/2014/main" id="{70E9D16D-FE2F-4908-ABD5-BB45ECB4099A}"/>
              </a:ext>
            </a:extLst>
          </p:cNvPr>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43" name="Slide Number Placeholder 24" hidden="1">
            <a:extLst>
              <a:ext uri="{FF2B5EF4-FFF2-40B4-BE49-F238E27FC236}">
                <a16:creationId xmlns:a16="http://schemas.microsoft.com/office/drawing/2014/main" id="{393087B7-ABFA-4120-819F-40E9D4ED1169}"/>
              </a:ext>
            </a:extLst>
          </p:cNvPr>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52" name="Text Placeholder 51">
            <a:extLst>
              <a:ext uri="{FF2B5EF4-FFF2-40B4-BE49-F238E27FC236}">
                <a16:creationId xmlns:a16="http://schemas.microsoft.com/office/drawing/2014/main" id="{91479EF3-988A-4C9C-ADDB-C1D212A272B4}"/>
              </a:ext>
            </a:extLst>
          </p:cNvPr>
          <p:cNvSpPr>
            <a:spLocks noGrp="1" noChangeAspect="1"/>
          </p:cNvSpPr>
          <p:nvPr userDrawn="1">
            <p:ph type="body" sz="quarter" idx="22" hasCustomPrompt="1"/>
          </p:nvPr>
        </p:nvSpPr>
        <p:spPr bwMode="white">
          <a:xfrm>
            <a:off x="540000" y="540000"/>
            <a:ext cx="1702800" cy="727238"/>
          </a:xfrm>
          <a:custGeom>
            <a:avLst/>
            <a:gdLst>
              <a:gd name="connsiteX0" fmla="*/ 4835251 w 9270620"/>
              <a:gd name="connsiteY0" fmla="*/ 2948180 h 3959325"/>
              <a:gd name="connsiteX1" fmla="*/ 4835251 w 9270620"/>
              <a:gd name="connsiteY1" fmla="*/ 3779899 h 3959325"/>
              <a:gd name="connsiteX2" fmla="*/ 5282830 w 9270620"/>
              <a:gd name="connsiteY2" fmla="*/ 3779899 h 3959325"/>
              <a:gd name="connsiteX3" fmla="*/ 5590803 w 9270620"/>
              <a:gd name="connsiteY3" fmla="*/ 3686324 h 3959325"/>
              <a:gd name="connsiteX4" fmla="*/ 5693918 w 9270620"/>
              <a:gd name="connsiteY4" fmla="*/ 3399093 h 3959325"/>
              <a:gd name="connsiteX5" fmla="*/ 5693918 w 9270620"/>
              <a:gd name="connsiteY5" fmla="*/ 3329139 h 3959325"/>
              <a:gd name="connsiteX6" fmla="*/ 5590803 w 9270620"/>
              <a:gd name="connsiteY6" fmla="*/ 3039484 h 3959325"/>
              <a:gd name="connsiteX7" fmla="*/ 5282830 w 9270620"/>
              <a:gd name="connsiteY7" fmla="*/ 2948180 h 3959325"/>
              <a:gd name="connsiteX8" fmla="*/ 7923941 w 9270620"/>
              <a:gd name="connsiteY8" fmla="*/ 2768907 h 3959325"/>
              <a:gd name="connsiteX9" fmla="*/ 8147729 w 9270620"/>
              <a:gd name="connsiteY9" fmla="*/ 2768907 h 3959325"/>
              <a:gd name="connsiteX10" fmla="*/ 8603334 w 9270620"/>
              <a:gd name="connsiteY10" fmla="*/ 3699197 h 3959325"/>
              <a:gd name="connsiteX11" fmla="*/ 9058787 w 9270620"/>
              <a:gd name="connsiteY11" fmla="*/ 2768907 h 3959325"/>
              <a:gd name="connsiteX12" fmla="*/ 9269858 w 9270620"/>
              <a:gd name="connsiteY12" fmla="*/ 2768907 h 3959325"/>
              <a:gd name="connsiteX13" fmla="*/ 8674651 w 9270620"/>
              <a:gd name="connsiteY13" fmla="*/ 3959325 h 3959325"/>
              <a:gd name="connsiteX14" fmla="*/ 8520664 w 9270620"/>
              <a:gd name="connsiteY14" fmla="*/ 3959325 h 3959325"/>
              <a:gd name="connsiteX15" fmla="*/ 6265204 w 9270620"/>
              <a:gd name="connsiteY15" fmla="*/ 2768907 h 3959325"/>
              <a:gd name="connsiteX16" fmla="*/ 6349390 w 9270620"/>
              <a:gd name="connsiteY16" fmla="*/ 2768907 h 3959325"/>
              <a:gd name="connsiteX17" fmla="*/ 6458862 w 9270620"/>
              <a:gd name="connsiteY17" fmla="*/ 2768907 h 3959325"/>
              <a:gd name="connsiteX18" fmla="*/ 7379459 w 9270620"/>
              <a:gd name="connsiteY18" fmla="*/ 3699197 h 3959325"/>
              <a:gd name="connsiteX19" fmla="*/ 7379459 w 9270620"/>
              <a:gd name="connsiteY19" fmla="*/ 2768907 h 3959325"/>
              <a:gd name="connsiteX20" fmla="*/ 7574783 w 9270620"/>
              <a:gd name="connsiteY20" fmla="*/ 2768907 h 3959325"/>
              <a:gd name="connsiteX21" fmla="*/ 7574783 w 9270620"/>
              <a:gd name="connsiteY21" fmla="*/ 3959325 h 3959325"/>
              <a:gd name="connsiteX22" fmla="*/ 7379459 w 9270620"/>
              <a:gd name="connsiteY22" fmla="*/ 3959325 h 3959325"/>
              <a:gd name="connsiteX23" fmla="*/ 6458862 w 9270620"/>
              <a:gd name="connsiteY23" fmla="*/ 3030248 h 3959325"/>
              <a:gd name="connsiteX24" fmla="*/ 6458862 w 9270620"/>
              <a:gd name="connsiteY24" fmla="*/ 3959325 h 3959325"/>
              <a:gd name="connsiteX25" fmla="*/ 6265204 w 9270620"/>
              <a:gd name="connsiteY25" fmla="*/ 3959325 h 3959325"/>
              <a:gd name="connsiteX26" fmla="*/ 4636746 w 9270620"/>
              <a:gd name="connsiteY26" fmla="*/ 2768907 h 3959325"/>
              <a:gd name="connsiteX27" fmla="*/ 4725625 w 9270620"/>
              <a:gd name="connsiteY27" fmla="*/ 2768907 h 3959325"/>
              <a:gd name="connsiteX28" fmla="*/ 4835098 w 9270620"/>
              <a:gd name="connsiteY28" fmla="*/ 2768907 h 3959325"/>
              <a:gd name="connsiteX29" fmla="*/ 5281164 w 9270620"/>
              <a:gd name="connsiteY29" fmla="*/ 2768907 h 3959325"/>
              <a:gd name="connsiteX30" fmla="*/ 5606551 w 9270620"/>
              <a:gd name="connsiteY30" fmla="*/ 2830078 h 3959325"/>
              <a:gd name="connsiteX31" fmla="*/ 5816110 w 9270620"/>
              <a:gd name="connsiteY31" fmla="*/ 3014048 h 3959325"/>
              <a:gd name="connsiteX32" fmla="*/ 5889091 w 9270620"/>
              <a:gd name="connsiteY32" fmla="*/ 3322781 h 3959325"/>
              <a:gd name="connsiteX33" fmla="*/ 5889091 w 9270620"/>
              <a:gd name="connsiteY33" fmla="*/ 3405301 h 3959325"/>
              <a:gd name="connsiteX34" fmla="*/ 5816110 w 9270620"/>
              <a:gd name="connsiteY34" fmla="*/ 3714035 h 3959325"/>
              <a:gd name="connsiteX35" fmla="*/ 5606551 w 9270620"/>
              <a:gd name="connsiteY35" fmla="*/ 3898154 h 3959325"/>
              <a:gd name="connsiteX36" fmla="*/ 5281164 w 9270620"/>
              <a:gd name="connsiteY36" fmla="*/ 3959325 h 3959325"/>
              <a:gd name="connsiteX37" fmla="*/ 4835098 w 9270620"/>
              <a:gd name="connsiteY37" fmla="*/ 3959325 h 3959325"/>
              <a:gd name="connsiteX38" fmla="*/ 4725625 w 9270620"/>
              <a:gd name="connsiteY38" fmla="*/ 3959325 h 3959325"/>
              <a:gd name="connsiteX39" fmla="*/ 4636746 w 9270620"/>
              <a:gd name="connsiteY39" fmla="*/ 3959325 h 3959325"/>
              <a:gd name="connsiteX40" fmla="*/ 0 w 9270620"/>
              <a:gd name="connsiteY40" fmla="*/ 1844070 h 3959325"/>
              <a:gd name="connsiteX41" fmla="*/ 9270620 w 9270620"/>
              <a:gd name="connsiteY41" fmla="*/ 1844070 h 3959325"/>
              <a:gd name="connsiteX42" fmla="*/ 9270620 w 9270620"/>
              <a:gd name="connsiteY42" fmla="*/ 2212762 h 3959325"/>
              <a:gd name="connsiteX43" fmla="*/ 0 w 9270620"/>
              <a:gd name="connsiteY43" fmla="*/ 2212762 h 3959325"/>
              <a:gd name="connsiteX44" fmla="*/ 0 w 9270620"/>
              <a:gd name="connsiteY44" fmla="*/ 1475528 h 3959325"/>
              <a:gd name="connsiteX45" fmla="*/ 9270620 w 9270620"/>
              <a:gd name="connsiteY45" fmla="*/ 1475528 h 3959325"/>
              <a:gd name="connsiteX46" fmla="*/ 9270620 w 9270620"/>
              <a:gd name="connsiteY46" fmla="*/ 1660101 h 3959325"/>
              <a:gd name="connsiteX47" fmla="*/ 0 w 9270620"/>
              <a:gd name="connsiteY47" fmla="*/ 1660101 h 3959325"/>
              <a:gd name="connsiteX48" fmla="*/ 0 w 9270620"/>
              <a:gd name="connsiteY48" fmla="*/ 0 h 3959325"/>
              <a:gd name="connsiteX49" fmla="*/ 9270620 w 9270620"/>
              <a:gd name="connsiteY49" fmla="*/ 0 h 3959325"/>
              <a:gd name="connsiteX50" fmla="*/ 9270620 w 9270620"/>
              <a:gd name="connsiteY50" fmla="*/ 1106839 h 3959325"/>
              <a:gd name="connsiteX51" fmla="*/ 0 w 9270620"/>
              <a:gd name="connsiteY51" fmla="*/ 1106839 h 39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70620" h="3959325">
                <a:moveTo>
                  <a:pt x="4835251" y="2948180"/>
                </a:moveTo>
                <a:lnTo>
                  <a:pt x="4835251" y="3779899"/>
                </a:lnTo>
                <a:lnTo>
                  <a:pt x="5282830" y="3779899"/>
                </a:lnTo>
                <a:cubicBezTo>
                  <a:pt x="5419404" y="3779899"/>
                  <a:pt x="5522065" y="3748707"/>
                  <a:pt x="5590803" y="3686324"/>
                </a:cubicBezTo>
                <a:cubicBezTo>
                  <a:pt x="5659548" y="3623943"/>
                  <a:pt x="5693918" y="3528250"/>
                  <a:pt x="5693918" y="3399093"/>
                </a:cubicBezTo>
                <a:lnTo>
                  <a:pt x="5693918" y="3329139"/>
                </a:lnTo>
                <a:cubicBezTo>
                  <a:pt x="5693918" y="3196955"/>
                  <a:pt x="5659548" y="3100352"/>
                  <a:pt x="5590803" y="3039484"/>
                </a:cubicBezTo>
                <a:cubicBezTo>
                  <a:pt x="5521912" y="2978616"/>
                  <a:pt x="5419404" y="2948180"/>
                  <a:pt x="5282830" y="2948180"/>
                </a:cubicBezTo>
                <a:close/>
                <a:moveTo>
                  <a:pt x="7923941" y="2768907"/>
                </a:moveTo>
                <a:lnTo>
                  <a:pt x="8147729" y="2768907"/>
                </a:lnTo>
                <a:lnTo>
                  <a:pt x="8603334" y="3699197"/>
                </a:lnTo>
                <a:lnTo>
                  <a:pt x="9058787" y="2768907"/>
                </a:lnTo>
                <a:lnTo>
                  <a:pt x="9269858" y="2768907"/>
                </a:lnTo>
                <a:lnTo>
                  <a:pt x="8674651" y="3959325"/>
                </a:lnTo>
                <a:lnTo>
                  <a:pt x="8520664" y="3959325"/>
                </a:lnTo>
                <a:close/>
                <a:moveTo>
                  <a:pt x="6265204" y="2768907"/>
                </a:moveTo>
                <a:lnTo>
                  <a:pt x="6349390" y="2768907"/>
                </a:lnTo>
                <a:lnTo>
                  <a:pt x="6458862" y="2768907"/>
                </a:lnTo>
                <a:lnTo>
                  <a:pt x="7379459" y="3699197"/>
                </a:lnTo>
                <a:lnTo>
                  <a:pt x="7379459" y="2768907"/>
                </a:lnTo>
                <a:lnTo>
                  <a:pt x="7574783" y="2768907"/>
                </a:lnTo>
                <a:lnTo>
                  <a:pt x="7574783" y="3959325"/>
                </a:lnTo>
                <a:lnTo>
                  <a:pt x="7379459" y="3959325"/>
                </a:lnTo>
                <a:lnTo>
                  <a:pt x="6458862" y="3030248"/>
                </a:lnTo>
                <a:lnTo>
                  <a:pt x="6458862" y="3959325"/>
                </a:lnTo>
                <a:lnTo>
                  <a:pt x="6265204" y="3959325"/>
                </a:lnTo>
                <a:close/>
                <a:moveTo>
                  <a:pt x="4636746" y="2768907"/>
                </a:moveTo>
                <a:lnTo>
                  <a:pt x="4725625" y="2768907"/>
                </a:lnTo>
                <a:lnTo>
                  <a:pt x="4835098" y="2768907"/>
                </a:lnTo>
                <a:lnTo>
                  <a:pt x="5281164" y="2768907"/>
                </a:lnTo>
                <a:cubicBezTo>
                  <a:pt x="5407140" y="2768907"/>
                  <a:pt x="5515553" y="2789347"/>
                  <a:pt x="5606551" y="2830078"/>
                </a:cubicBezTo>
                <a:cubicBezTo>
                  <a:pt x="5697551" y="2870809"/>
                  <a:pt x="5767352" y="2932130"/>
                  <a:pt x="5816110" y="3014048"/>
                </a:cubicBezTo>
                <a:cubicBezTo>
                  <a:pt x="5864711" y="3096112"/>
                  <a:pt x="5889091" y="3198923"/>
                  <a:pt x="5889091" y="3322781"/>
                </a:cubicBezTo>
                <a:lnTo>
                  <a:pt x="5889091" y="3405301"/>
                </a:lnTo>
                <a:cubicBezTo>
                  <a:pt x="5889091" y="3529156"/>
                  <a:pt x="5864711" y="3631967"/>
                  <a:pt x="5816110" y="3714035"/>
                </a:cubicBezTo>
                <a:cubicBezTo>
                  <a:pt x="5767352" y="3796099"/>
                  <a:pt x="5697551" y="3857423"/>
                  <a:pt x="5606551" y="3898154"/>
                </a:cubicBezTo>
                <a:cubicBezTo>
                  <a:pt x="5515553" y="3938885"/>
                  <a:pt x="5407140" y="3959325"/>
                  <a:pt x="5281164" y="3959325"/>
                </a:cubicBezTo>
                <a:lnTo>
                  <a:pt x="4835098" y="3959325"/>
                </a:lnTo>
                <a:lnTo>
                  <a:pt x="4725625" y="3959325"/>
                </a:lnTo>
                <a:lnTo>
                  <a:pt x="4636746" y="3959325"/>
                </a:lnTo>
                <a:close/>
                <a:moveTo>
                  <a:pt x="0" y="1844070"/>
                </a:moveTo>
                <a:lnTo>
                  <a:pt x="9270620" y="1844070"/>
                </a:lnTo>
                <a:lnTo>
                  <a:pt x="9270620" y="2212762"/>
                </a:lnTo>
                <a:lnTo>
                  <a:pt x="0" y="2212762"/>
                </a:lnTo>
                <a:close/>
                <a:moveTo>
                  <a:pt x="0" y="1475528"/>
                </a:moveTo>
                <a:lnTo>
                  <a:pt x="9270620" y="1475528"/>
                </a:lnTo>
                <a:lnTo>
                  <a:pt x="9270620" y="1660101"/>
                </a:lnTo>
                <a:lnTo>
                  <a:pt x="0" y="1660101"/>
                </a:lnTo>
                <a:close/>
                <a:moveTo>
                  <a:pt x="0" y="0"/>
                </a:moveTo>
                <a:lnTo>
                  <a:pt x="9270620" y="0"/>
                </a:lnTo>
                <a:lnTo>
                  <a:pt x="9270620" y="1106839"/>
                </a:lnTo>
                <a:lnTo>
                  <a:pt x="0" y="1106839"/>
                </a:lnTo>
                <a:close/>
              </a:path>
            </a:pathLst>
          </a:custGeom>
          <a:solidFill>
            <a:schemeClr val="bg1"/>
          </a:solidFill>
        </p:spPr>
        <p:txBody>
          <a:bodyPr wrap="square">
            <a:noAutofit/>
          </a:bodyPr>
          <a:lstStyle>
            <a:lvl1pPr>
              <a:buNone/>
              <a:defRPr sz="100">
                <a:noFill/>
              </a:defRPr>
            </a:lvl1pPr>
          </a:lstStyle>
          <a:p>
            <a:pPr lvl="0"/>
            <a:r>
              <a:rPr lang="en-GB"/>
              <a:t>.</a:t>
            </a:r>
          </a:p>
        </p:txBody>
      </p:sp>
      <p:sp>
        <p:nvSpPr>
          <p:cNvPr id="15" name="Text Placeholder 53">
            <a:extLst>
              <a:ext uri="{FF2B5EF4-FFF2-40B4-BE49-F238E27FC236}">
                <a16:creationId xmlns:a16="http://schemas.microsoft.com/office/drawing/2014/main" id="{E5AF79C5-94DD-46C5-8CC3-1113D3AF2285}"/>
              </a:ext>
            </a:extLst>
          </p:cNvPr>
          <p:cNvSpPr>
            <a:spLocks noGrp="1" noChangeAspect="1"/>
          </p:cNvSpPr>
          <p:nvPr>
            <p:ph type="body" sz="quarter" idx="23" hasCustomPrompt="1"/>
          </p:nvPr>
        </p:nvSpPr>
        <p:spPr bwMode="white">
          <a:xfrm>
            <a:off x="9950287" y="540000"/>
            <a:ext cx="1702800" cy="110911"/>
          </a:xfrm>
          <a:prstGeom prst="rect">
            <a:avLst/>
          </a:prstGeom>
          <a:blipFill>
            <a:blip r:embed="rId3">
              <a:extLst>
                <a:ext uri="{96DAC541-7B7A-43D3-8B79-37D633B846F1}">
                  <asvg:svgBlip xmlns:asvg="http://schemas.microsoft.com/office/drawing/2016/SVG/main" r:embed="rId4"/>
                </a:ext>
              </a:extLst>
            </a:blip>
            <a:stretch>
              <a:fillRect/>
            </a:stretch>
          </a:blipFill>
        </p:spPr>
        <p:txBody>
          <a:bodyPr wrap="square">
            <a:noAutofit/>
          </a:bodyPr>
          <a:lstStyle>
            <a:lvl1pPr>
              <a:buNone/>
              <a:defRPr sz="100">
                <a:noFill/>
              </a:defRPr>
            </a:lvl1pPr>
          </a:lstStyle>
          <a:p>
            <a:pPr lvl="0"/>
            <a:r>
              <a:rPr lang="en-GB"/>
              <a:t>.</a:t>
            </a:r>
          </a:p>
        </p:txBody>
      </p:sp>
      <p:sp>
        <p:nvSpPr>
          <p:cNvPr id="39" name="_SD_FLD_DocumentNumber">
            <a:extLst>
              <a:ext uri="{FF2B5EF4-FFF2-40B4-BE49-F238E27FC236}">
                <a16:creationId xmlns:a16="http://schemas.microsoft.com/office/drawing/2014/main" id="{6D4A75F9-9621-4F28-A6CF-B645F5EF9C9F}"/>
              </a:ext>
            </a:extLst>
          </p:cNvP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bg1"/>
              </a:solidFill>
              <a:ea typeface="ＭＳ Ｐゴシック" charset="-128"/>
              <a:cs typeface="Arial" charset="0"/>
            </a:endParaRPr>
          </a:p>
        </p:txBody>
      </p:sp>
      <p:sp>
        <p:nvSpPr>
          <p:cNvPr id="16" name="SD_FLD_Draft" hidden="1">
            <a:extLst>
              <a:ext uri="{FF2B5EF4-FFF2-40B4-BE49-F238E27FC236}">
                <a16:creationId xmlns:a16="http://schemas.microsoft.com/office/drawing/2014/main" id="{AD5BBEBA-5503-4301-834E-0266E3956A0D}"/>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17" name="SD_FLD_Confidentiality">
            <a:extLst>
              <a:ext uri="{FF2B5EF4-FFF2-40B4-BE49-F238E27FC236}">
                <a16:creationId xmlns:a16="http://schemas.microsoft.com/office/drawing/2014/main" id="{8A9F0C40-3C7F-4DF3-821F-6D35E44CE137}"/>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280620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light image">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0" y="0"/>
            <a:ext cx="12192000" cy="6858000"/>
          </a:xfrm>
          <a:blipFill>
            <a:blip r:embed="rId2"/>
            <a:stretch>
              <a:fillRect/>
            </a:stretch>
          </a:blipFill>
        </p:spPr>
        <p:txBody>
          <a:bodyPr lIns="9000000" tIns="612000" rIns="180000" anchor="ctr" anchorCtr="0"/>
          <a:lstStyle>
            <a:lvl1pPr marL="0" indent="0" algn="l">
              <a:buFontTx/>
              <a:buNone/>
              <a:defRPr sz="1600" b="0">
                <a:solidFill>
                  <a:schemeClr val="accent4"/>
                </a:solidFill>
              </a:defRPr>
            </a:lvl1pPr>
          </a:lstStyle>
          <a:p>
            <a:r>
              <a:rPr lang="en-GB"/>
              <a:t>Click on picture frame to insert background picture, click on DNV-menu / Image Tools-button / Choose Insert or Paste</a:t>
            </a:r>
          </a:p>
        </p:txBody>
      </p:sp>
      <p:sp>
        <p:nvSpPr>
          <p:cNvPr id="27" name="Title 1">
            <a:extLst>
              <a:ext uri="{FF2B5EF4-FFF2-40B4-BE49-F238E27FC236}">
                <a16:creationId xmlns:a16="http://schemas.microsoft.com/office/drawing/2014/main" id="{E36BC1AE-8CBE-4EA7-85B1-05A9468D91E1}"/>
              </a:ext>
            </a:extLst>
          </p:cNvPr>
          <p:cNvSpPr>
            <a:spLocks noGrp="1"/>
          </p:cNvSpPr>
          <p:nvPr>
            <p:ph type="ctrTitle" hasCustomPrompt="1"/>
          </p:nvPr>
        </p:nvSpPr>
        <p:spPr>
          <a:xfrm>
            <a:off x="539751" y="1730375"/>
            <a:ext cx="8290798" cy="2985625"/>
          </a:xfrm>
        </p:spPr>
        <p:txBody>
          <a:bodyPr anchor="b" anchorCtr="0">
            <a:noAutofit/>
          </a:bodyPr>
          <a:lstStyle>
            <a:lvl1pPr>
              <a:lnSpc>
                <a:spcPct val="83000"/>
              </a:lnSpc>
              <a:defRPr sz="6000">
                <a:solidFill>
                  <a:schemeClr val="accent1"/>
                </a:solidFill>
              </a:defRPr>
            </a:lvl1pPr>
          </a:lstStyle>
          <a:p>
            <a:r>
              <a:rPr lang="en-GB"/>
              <a:t>Click to add title</a:t>
            </a:r>
          </a:p>
        </p:txBody>
      </p:sp>
      <p:sp>
        <p:nvSpPr>
          <p:cNvPr id="28" name="Subtitle 2">
            <a:extLst>
              <a:ext uri="{FF2B5EF4-FFF2-40B4-BE49-F238E27FC236}">
                <a16:creationId xmlns:a16="http://schemas.microsoft.com/office/drawing/2014/main" id="{52A4BCE6-B178-4BF6-BBA3-BC5CCD7F1111}"/>
              </a:ext>
            </a:extLst>
          </p:cNvPr>
          <p:cNvSpPr>
            <a:spLocks noGrp="1"/>
          </p:cNvSpPr>
          <p:nvPr>
            <p:ph type="subTitle" idx="1" hasCustomPrompt="1"/>
          </p:nvPr>
        </p:nvSpPr>
        <p:spPr>
          <a:xfrm>
            <a:off x="540000" y="4946400"/>
            <a:ext cx="8290798" cy="648072"/>
          </a:xfrm>
        </p:spPr>
        <p:txBody>
          <a:bodyPr/>
          <a:lstStyle>
            <a:lvl1pPr marL="0" indent="0" algn="l" defTabSz="914400" rtl="0" eaLnBrk="1" latinLnBrk="0" hangingPunct="1">
              <a:lnSpc>
                <a:spcPct val="83000"/>
              </a:lnSpc>
              <a:spcBef>
                <a:spcPts val="0"/>
              </a:spcBef>
              <a:buNone/>
              <a:defRPr lang="en-US" sz="2000" b="0" kern="1200" dirty="0">
                <a:solidFill>
                  <a:schemeClr val="accent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29" name="Text Placeholder 3">
            <a:extLst>
              <a:ext uri="{FF2B5EF4-FFF2-40B4-BE49-F238E27FC236}">
                <a16:creationId xmlns:a16="http://schemas.microsoft.com/office/drawing/2014/main" id="{FD03B31E-37CD-4AFE-AF40-02CD88865192}"/>
              </a:ext>
            </a:extLst>
          </p:cNvPr>
          <p:cNvSpPr>
            <a:spLocks noGrp="1"/>
          </p:cNvSpPr>
          <p:nvPr>
            <p:ph type="body" sz="quarter" idx="18" hasCustomPrompt="1"/>
          </p:nvPr>
        </p:nvSpPr>
        <p:spPr>
          <a:xfrm>
            <a:off x="539748" y="5768975"/>
            <a:ext cx="8291049" cy="277813"/>
          </a:xfrm>
        </p:spPr>
        <p:txBody>
          <a:bodyPr anchor="b" anchorCtr="0"/>
          <a:lstStyle>
            <a:lvl1pPr marL="0" indent="0">
              <a:lnSpc>
                <a:spcPct val="83000"/>
              </a:lnSpc>
              <a:spcBef>
                <a:spcPts val="0"/>
              </a:spcBef>
              <a:buNone/>
              <a:tabLst/>
              <a:defRPr sz="1400" b="0"/>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41" name="Date Placeholder 12" hidden="1">
            <a:extLst>
              <a:ext uri="{FF2B5EF4-FFF2-40B4-BE49-F238E27FC236}">
                <a16:creationId xmlns:a16="http://schemas.microsoft.com/office/drawing/2014/main" id="{F8C7B2A1-0C6D-4367-B22A-DB1D1248E7E8}"/>
              </a:ext>
            </a:extLst>
          </p:cNvPr>
          <p:cNvSpPr>
            <a:spLocks noGrp="1"/>
          </p:cNvSpPr>
          <p:nvPr>
            <p:ph type="dt" sz="half" idx="19"/>
          </p:nvPr>
        </p:nvSpPr>
        <p:spPr>
          <a:xfrm>
            <a:off x="0" y="6858000"/>
            <a:ext cx="0" cy="0"/>
          </a:xfrm>
        </p:spPr>
        <p:txBody>
          <a:bodyPr/>
          <a:lstStyle>
            <a:lvl1pPr>
              <a:defRPr>
                <a:solidFill>
                  <a:schemeClr val="bg1"/>
                </a:solidFill>
              </a:defRPr>
            </a:lvl1pPr>
          </a:lstStyle>
          <a:p>
            <a:endParaRPr lang="en-GB"/>
          </a:p>
        </p:txBody>
      </p:sp>
      <p:sp>
        <p:nvSpPr>
          <p:cNvPr id="42" name="Footer Placeholder 23" hidden="1">
            <a:extLst>
              <a:ext uri="{FF2B5EF4-FFF2-40B4-BE49-F238E27FC236}">
                <a16:creationId xmlns:a16="http://schemas.microsoft.com/office/drawing/2014/main" id="{70E9D16D-FE2F-4908-ABD5-BB45ECB4099A}"/>
              </a:ext>
            </a:extLst>
          </p:cNvPr>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43" name="Slide Number Placeholder 24" hidden="1">
            <a:extLst>
              <a:ext uri="{FF2B5EF4-FFF2-40B4-BE49-F238E27FC236}">
                <a16:creationId xmlns:a16="http://schemas.microsoft.com/office/drawing/2014/main" id="{393087B7-ABFA-4120-819F-40E9D4ED1169}"/>
              </a:ext>
            </a:extLst>
          </p:cNvPr>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52" name="Text Placeholder 51">
            <a:extLst>
              <a:ext uri="{FF2B5EF4-FFF2-40B4-BE49-F238E27FC236}">
                <a16:creationId xmlns:a16="http://schemas.microsoft.com/office/drawing/2014/main" id="{91479EF3-988A-4C9C-ADDB-C1D212A272B4}"/>
              </a:ext>
            </a:extLst>
          </p:cNvPr>
          <p:cNvSpPr>
            <a:spLocks noGrp="1" noChangeAspect="1"/>
          </p:cNvSpPr>
          <p:nvPr userDrawn="1">
            <p:ph type="body" sz="quarter" idx="22" hasCustomPrompt="1"/>
          </p:nvPr>
        </p:nvSpPr>
        <p:spPr>
          <a:xfrm>
            <a:off x="540000" y="540000"/>
            <a:ext cx="1702800" cy="727238"/>
          </a:xfrm>
          <a:custGeom>
            <a:avLst/>
            <a:gdLst>
              <a:gd name="connsiteX0" fmla="*/ 4835251 w 9270620"/>
              <a:gd name="connsiteY0" fmla="*/ 2948180 h 3959325"/>
              <a:gd name="connsiteX1" fmla="*/ 4835251 w 9270620"/>
              <a:gd name="connsiteY1" fmla="*/ 3779899 h 3959325"/>
              <a:gd name="connsiteX2" fmla="*/ 5282830 w 9270620"/>
              <a:gd name="connsiteY2" fmla="*/ 3779899 h 3959325"/>
              <a:gd name="connsiteX3" fmla="*/ 5590803 w 9270620"/>
              <a:gd name="connsiteY3" fmla="*/ 3686324 h 3959325"/>
              <a:gd name="connsiteX4" fmla="*/ 5693918 w 9270620"/>
              <a:gd name="connsiteY4" fmla="*/ 3399093 h 3959325"/>
              <a:gd name="connsiteX5" fmla="*/ 5693918 w 9270620"/>
              <a:gd name="connsiteY5" fmla="*/ 3329139 h 3959325"/>
              <a:gd name="connsiteX6" fmla="*/ 5590803 w 9270620"/>
              <a:gd name="connsiteY6" fmla="*/ 3039484 h 3959325"/>
              <a:gd name="connsiteX7" fmla="*/ 5282830 w 9270620"/>
              <a:gd name="connsiteY7" fmla="*/ 2948180 h 3959325"/>
              <a:gd name="connsiteX8" fmla="*/ 7923941 w 9270620"/>
              <a:gd name="connsiteY8" fmla="*/ 2768907 h 3959325"/>
              <a:gd name="connsiteX9" fmla="*/ 8147729 w 9270620"/>
              <a:gd name="connsiteY9" fmla="*/ 2768907 h 3959325"/>
              <a:gd name="connsiteX10" fmla="*/ 8603334 w 9270620"/>
              <a:gd name="connsiteY10" fmla="*/ 3699197 h 3959325"/>
              <a:gd name="connsiteX11" fmla="*/ 9058787 w 9270620"/>
              <a:gd name="connsiteY11" fmla="*/ 2768907 h 3959325"/>
              <a:gd name="connsiteX12" fmla="*/ 9269858 w 9270620"/>
              <a:gd name="connsiteY12" fmla="*/ 2768907 h 3959325"/>
              <a:gd name="connsiteX13" fmla="*/ 8674651 w 9270620"/>
              <a:gd name="connsiteY13" fmla="*/ 3959325 h 3959325"/>
              <a:gd name="connsiteX14" fmla="*/ 8520664 w 9270620"/>
              <a:gd name="connsiteY14" fmla="*/ 3959325 h 3959325"/>
              <a:gd name="connsiteX15" fmla="*/ 6265204 w 9270620"/>
              <a:gd name="connsiteY15" fmla="*/ 2768907 h 3959325"/>
              <a:gd name="connsiteX16" fmla="*/ 6349390 w 9270620"/>
              <a:gd name="connsiteY16" fmla="*/ 2768907 h 3959325"/>
              <a:gd name="connsiteX17" fmla="*/ 6458862 w 9270620"/>
              <a:gd name="connsiteY17" fmla="*/ 2768907 h 3959325"/>
              <a:gd name="connsiteX18" fmla="*/ 7379459 w 9270620"/>
              <a:gd name="connsiteY18" fmla="*/ 3699197 h 3959325"/>
              <a:gd name="connsiteX19" fmla="*/ 7379459 w 9270620"/>
              <a:gd name="connsiteY19" fmla="*/ 2768907 h 3959325"/>
              <a:gd name="connsiteX20" fmla="*/ 7574783 w 9270620"/>
              <a:gd name="connsiteY20" fmla="*/ 2768907 h 3959325"/>
              <a:gd name="connsiteX21" fmla="*/ 7574783 w 9270620"/>
              <a:gd name="connsiteY21" fmla="*/ 3959325 h 3959325"/>
              <a:gd name="connsiteX22" fmla="*/ 7379459 w 9270620"/>
              <a:gd name="connsiteY22" fmla="*/ 3959325 h 3959325"/>
              <a:gd name="connsiteX23" fmla="*/ 6458862 w 9270620"/>
              <a:gd name="connsiteY23" fmla="*/ 3030248 h 3959325"/>
              <a:gd name="connsiteX24" fmla="*/ 6458862 w 9270620"/>
              <a:gd name="connsiteY24" fmla="*/ 3959325 h 3959325"/>
              <a:gd name="connsiteX25" fmla="*/ 6265204 w 9270620"/>
              <a:gd name="connsiteY25" fmla="*/ 3959325 h 3959325"/>
              <a:gd name="connsiteX26" fmla="*/ 4636746 w 9270620"/>
              <a:gd name="connsiteY26" fmla="*/ 2768907 h 3959325"/>
              <a:gd name="connsiteX27" fmla="*/ 4725625 w 9270620"/>
              <a:gd name="connsiteY27" fmla="*/ 2768907 h 3959325"/>
              <a:gd name="connsiteX28" fmla="*/ 4835098 w 9270620"/>
              <a:gd name="connsiteY28" fmla="*/ 2768907 h 3959325"/>
              <a:gd name="connsiteX29" fmla="*/ 5281164 w 9270620"/>
              <a:gd name="connsiteY29" fmla="*/ 2768907 h 3959325"/>
              <a:gd name="connsiteX30" fmla="*/ 5606551 w 9270620"/>
              <a:gd name="connsiteY30" fmla="*/ 2830078 h 3959325"/>
              <a:gd name="connsiteX31" fmla="*/ 5816110 w 9270620"/>
              <a:gd name="connsiteY31" fmla="*/ 3014048 h 3959325"/>
              <a:gd name="connsiteX32" fmla="*/ 5889091 w 9270620"/>
              <a:gd name="connsiteY32" fmla="*/ 3322781 h 3959325"/>
              <a:gd name="connsiteX33" fmla="*/ 5889091 w 9270620"/>
              <a:gd name="connsiteY33" fmla="*/ 3405301 h 3959325"/>
              <a:gd name="connsiteX34" fmla="*/ 5816110 w 9270620"/>
              <a:gd name="connsiteY34" fmla="*/ 3714035 h 3959325"/>
              <a:gd name="connsiteX35" fmla="*/ 5606551 w 9270620"/>
              <a:gd name="connsiteY35" fmla="*/ 3898154 h 3959325"/>
              <a:gd name="connsiteX36" fmla="*/ 5281164 w 9270620"/>
              <a:gd name="connsiteY36" fmla="*/ 3959325 h 3959325"/>
              <a:gd name="connsiteX37" fmla="*/ 4835098 w 9270620"/>
              <a:gd name="connsiteY37" fmla="*/ 3959325 h 3959325"/>
              <a:gd name="connsiteX38" fmla="*/ 4725625 w 9270620"/>
              <a:gd name="connsiteY38" fmla="*/ 3959325 h 3959325"/>
              <a:gd name="connsiteX39" fmla="*/ 4636746 w 9270620"/>
              <a:gd name="connsiteY39" fmla="*/ 3959325 h 3959325"/>
              <a:gd name="connsiteX40" fmla="*/ 0 w 9270620"/>
              <a:gd name="connsiteY40" fmla="*/ 1844070 h 3959325"/>
              <a:gd name="connsiteX41" fmla="*/ 9270620 w 9270620"/>
              <a:gd name="connsiteY41" fmla="*/ 1844070 h 3959325"/>
              <a:gd name="connsiteX42" fmla="*/ 9270620 w 9270620"/>
              <a:gd name="connsiteY42" fmla="*/ 2212762 h 3959325"/>
              <a:gd name="connsiteX43" fmla="*/ 0 w 9270620"/>
              <a:gd name="connsiteY43" fmla="*/ 2212762 h 3959325"/>
              <a:gd name="connsiteX44" fmla="*/ 0 w 9270620"/>
              <a:gd name="connsiteY44" fmla="*/ 1475528 h 3959325"/>
              <a:gd name="connsiteX45" fmla="*/ 9270620 w 9270620"/>
              <a:gd name="connsiteY45" fmla="*/ 1475528 h 3959325"/>
              <a:gd name="connsiteX46" fmla="*/ 9270620 w 9270620"/>
              <a:gd name="connsiteY46" fmla="*/ 1660101 h 3959325"/>
              <a:gd name="connsiteX47" fmla="*/ 0 w 9270620"/>
              <a:gd name="connsiteY47" fmla="*/ 1660101 h 3959325"/>
              <a:gd name="connsiteX48" fmla="*/ 0 w 9270620"/>
              <a:gd name="connsiteY48" fmla="*/ 0 h 3959325"/>
              <a:gd name="connsiteX49" fmla="*/ 9270620 w 9270620"/>
              <a:gd name="connsiteY49" fmla="*/ 0 h 3959325"/>
              <a:gd name="connsiteX50" fmla="*/ 9270620 w 9270620"/>
              <a:gd name="connsiteY50" fmla="*/ 1106839 h 3959325"/>
              <a:gd name="connsiteX51" fmla="*/ 0 w 9270620"/>
              <a:gd name="connsiteY51" fmla="*/ 1106839 h 39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70620" h="3959325">
                <a:moveTo>
                  <a:pt x="4835251" y="2948180"/>
                </a:moveTo>
                <a:lnTo>
                  <a:pt x="4835251" y="3779899"/>
                </a:lnTo>
                <a:lnTo>
                  <a:pt x="5282830" y="3779899"/>
                </a:lnTo>
                <a:cubicBezTo>
                  <a:pt x="5419404" y="3779899"/>
                  <a:pt x="5522065" y="3748707"/>
                  <a:pt x="5590803" y="3686324"/>
                </a:cubicBezTo>
                <a:cubicBezTo>
                  <a:pt x="5659548" y="3623943"/>
                  <a:pt x="5693918" y="3528250"/>
                  <a:pt x="5693918" y="3399093"/>
                </a:cubicBezTo>
                <a:lnTo>
                  <a:pt x="5693918" y="3329139"/>
                </a:lnTo>
                <a:cubicBezTo>
                  <a:pt x="5693918" y="3196955"/>
                  <a:pt x="5659548" y="3100352"/>
                  <a:pt x="5590803" y="3039484"/>
                </a:cubicBezTo>
                <a:cubicBezTo>
                  <a:pt x="5521912" y="2978616"/>
                  <a:pt x="5419404" y="2948180"/>
                  <a:pt x="5282830" y="2948180"/>
                </a:cubicBezTo>
                <a:close/>
                <a:moveTo>
                  <a:pt x="7923941" y="2768907"/>
                </a:moveTo>
                <a:lnTo>
                  <a:pt x="8147729" y="2768907"/>
                </a:lnTo>
                <a:lnTo>
                  <a:pt x="8603334" y="3699197"/>
                </a:lnTo>
                <a:lnTo>
                  <a:pt x="9058787" y="2768907"/>
                </a:lnTo>
                <a:lnTo>
                  <a:pt x="9269858" y="2768907"/>
                </a:lnTo>
                <a:lnTo>
                  <a:pt x="8674651" y="3959325"/>
                </a:lnTo>
                <a:lnTo>
                  <a:pt x="8520664" y="3959325"/>
                </a:lnTo>
                <a:close/>
                <a:moveTo>
                  <a:pt x="6265204" y="2768907"/>
                </a:moveTo>
                <a:lnTo>
                  <a:pt x="6349390" y="2768907"/>
                </a:lnTo>
                <a:lnTo>
                  <a:pt x="6458862" y="2768907"/>
                </a:lnTo>
                <a:lnTo>
                  <a:pt x="7379459" y="3699197"/>
                </a:lnTo>
                <a:lnTo>
                  <a:pt x="7379459" y="2768907"/>
                </a:lnTo>
                <a:lnTo>
                  <a:pt x="7574783" y="2768907"/>
                </a:lnTo>
                <a:lnTo>
                  <a:pt x="7574783" y="3959325"/>
                </a:lnTo>
                <a:lnTo>
                  <a:pt x="7379459" y="3959325"/>
                </a:lnTo>
                <a:lnTo>
                  <a:pt x="6458862" y="3030248"/>
                </a:lnTo>
                <a:lnTo>
                  <a:pt x="6458862" y="3959325"/>
                </a:lnTo>
                <a:lnTo>
                  <a:pt x="6265204" y="3959325"/>
                </a:lnTo>
                <a:close/>
                <a:moveTo>
                  <a:pt x="4636746" y="2768907"/>
                </a:moveTo>
                <a:lnTo>
                  <a:pt x="4725625" y="2768907"/>
                </a:lnTo>
                <a:lnTo>
                  <a:pt x="4835098" y="2768907"/>
                </a:lnTo>
                <a:lnTo>
                  <a:pt x="5281164" y="2768907"/>
                </a:lnTo>
                <a:cubicBezTo>
                  <a:pt x="5407140" y="2768907"/>
                  <a:pt x="5515553" y="2789347"/>
                  <a:pt x="5606551" y="2830078"/>
                </a:cubicBezTo>
                <a:cubicBezTo>
                  <a:pt x="5697551" y="2870809"/>
                  <a:pt x="5767352" y="2932130"/>
                  <a:pt x="5816110" y="3014048"/>
                </a:cubicBezTo>
                <a:cubicBezTo>
                  <a:pt x="5864711" y="3096112"/>
                  <a:pt x="5889091" y="3198923"/>
                  <a:pt x="5889091" y="3322781"/>
                </a:cubicBezTo>
                <a:lnTo>
                  <a:pt x="5889091" y="3405301"/>
                </a:lnTo>
                <a:cubicBezTo>
                  <a:pt x="5889091" y="3529156"/>
                  <a:pt x="5864711" y="3631967"/>
                  <a:pt x="5816110" y="3714035"/>
                </a:cubicBezTo>
                <a:cubicBezTo>
                  <a:pt x="5767352" y="3796099"/>
                  <a:pt x="5697551" y="3857423"/>
                  <a:pt x="5606551" y="3898154"/>
                </a:cubicBezTo>
                <a:cubicBezTo>
                  <a:pt x="5515553" y="3938885"/>
                  <a:pt x="5407140" y="3959325"/>
                  <a:pt x="5281164" y="3959325"/>
                </a:cubicBezTo>
                <a:lnTo>
                  <a:pt x="4835098" y="3959325"/>
                </a:lnTo>
                <a:lnTo>
                  <a:pt x="4725625" y="3959325"/>
                </a:lnTo>
                <a:lnTo>
                  <a:pt x="4636746" y="3959325"/>
                </a:lnTo>
                <a:close/>
                <a:moveTo>
                  <a:pt x="0" y="1844070"/>
                </a:moveTo>
                <a:lnTo>
                  <a:pt x="9270620" y="1844070"/>
                </a:lnTo>
                <a:lnTo>
                  <a:pt x="9270620" y="2212762"/>
                </a:lnTo>
                <a:lnTo>
                  <a:pt x="0" y="2212762"/>
                </a:lnTo>
                <a:close/>
                <a:moveTo>
                  <a:pt x="0" y="1475528"/>
                </a:moveTo>
                <a:lnTo>
                  <a:pt x="9270620" y="1475528"/>
                </a:lnTo>
                <a:lnTo>
                  <a:pt x="9270620" y="1660101"/>
                </a:lnTo>
                <a:lnTo>
                  <a:pt x="0" y="1660101"/>
                </a:lnTo>
                <a:close/>
                <a:moveTo>
                  <a:pt x="0" y="0"/>
                </a:moveTo>
                <a:lnTo>
                  <a:pt x="9270620" y="0"/>
                </a:lnTo>
                <a:lnTo>
                  <a:pt x="9270620" y="1106839"/>
                </a:lnTo>
                <a:lnTo>
                  <a:pt x="0" y="1106839"/>
                </a:lnTo>
                <a:close/>
              </a:path>
            </a:pathLst>
          </a:custGeom>
          <a:solidFill>
            <a:schemeClr val="accent1"/>
          </a:solidFill>
        </p:spPr>
        <p:txBody>
          <a:bodyPr wrap="square">
            <a:noAutofit/>
          </a:bodyPr>
          <a:lstStyle>
            <a:lvl1pPr>
              <a:buNone/>
              <a:defRPr sz="100">
                <a:noFill/>
              </a:defRPr>
            </a:lvl1pPr>
          </a:lstStyle>
          <a:p>
            <a:pPr lvl="0"/>
            <a:r>
              <a:rPr lang="en-GB"/>
              <a:t>.</a:t>
            </a:r>
          </a:p>
        </p:txBody>
      </p:sp>
      <p:sp>
        <p:nvSpPr>
          <p:cNvPr id="13" name="Text Placeholder 51">
            <a:extLst>
              <a:ext uri="{FF2B5EF4-FFF2-40B4-BE49-F238E27FC236}">
                <a16:creationId xmlns:a16="http://schemas.microsoft.com/office/drawing/2014/main" id="{365B6A09-D9FD-4ED0-98F5-8CCC60EAA84E}"/>
              </a:ext>
            </a:extLst>
          </p:cNvPr>
          <p:cNvSpPr>
            <a:spLocks noGrp="1" noChangeAspect="1"/>
          </p:cNvSpPr>
          <p:nvPr>
            <p:ph type="body" sz="quarter" idx="23" hasCustomPrompt="1"/>
          </p:nvPr>
        </p:nvSpPr>
        <p:spPr bwMode="white">
          <a:xfrm>
            <a:off x="9950400" y="540000"/>
            <a:ext cx="1702800" cy="110911"/>
          </a:xfrm>
          <a:prstGeom prst="rect">
            <a:avLst/>
          </a:prstGeom>
          <a:blipFill>
            <a:blip r:embed="rId3">
              <a:extLst>
                <a:ext uri="{96DAC541-7B7A-43D3-8B79-37D633B846F1}">
                  <asvg:svgBlip xmlns:asvg="http://schemas.microsoft.com/office/drawing/2016/SVG/main" r:embed="rId4"/>
                </a:ext>
              </a:extLst>
            </a:blip>
            <a:stretch>
              <a:fillRect/>
            </a:stretch>
          </a:blipFill>
        </p:spPr>
        <p:txBody>
          <a:bodyPr wrap="square">
            <a:noAutofit/>
          </a:bodyPr>
          <a:lstStyle>
            <a:lvl1pPr>
              <a:buNone/>
              <a:defRPr sz="100">
                <a:noFill/>
              </a:defRPr>
            </a:lvl1pPr>
          </a:lstStyle>
          <a:p>
            <a:pPr lvl="0"/>
            <a:r>
              <a:rPr lang="en-GB"/>
              <a:t>.</a:t>
            </a:r>
          </a:p>
        </p:txBody>
      </p:sp>
      <p:sp>
        <p:nvSpPr>
          <p:cNvPr id="39" name="_SD_FLD_DocumentNumber">
            <a:extLst>
              <a:ext uri="{FF2B5EF4-FFF2-40B4-BE49-F238E27FC236}">
                <a16:creationId xmlns:a16="http://schemas.microsoft.com/office/drawing/2014/main" id="{6D4A75F9-9621-4F28-A6CF-B645F5EF9C9F}"/>
              </a:ext>
            </a:extLst>
          </p:cNvP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accent1"/>
              </a:solidFill>
              <a:ea typeface="ＭＳ Ｐゴシック" charset="-128"/>
              <a:cs typeface="Arial" charset="0"/>
            </a:endParaRPr>
          </a:p>
        </p:txBody>
      </p:sp>
      <p:sp>
        <p:nvSpPr>
          <p:cNvPr id="16" name="SD_FLD_Draft" hidden="1">
            <a:extLst>
              <a:ext uri="{FF2B5EF4-FFF2-40B4-BE49-F238E27FC236}">
                <a16:creationId xmlns:a16="http://schemas.microsoft.com/office/drawing/2014/main" id="{BD7D6A25-4428-4539-B039-5FC4AADC87C9}"/>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17" name="SD_FLD_Confidentiality">
            <a:extLst>
              <a:ext uri="{FF2B5EF4-FFF2-40B4-BE49-F238E27FC236}">
                <a16:creationId xmlns:a16="http://schemas.microsoft.com/office/drawing/2014/main" id="{31AB39E5-0741-4771-B91F-E17E5133945B}"/>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
        <p:nvSpPr>
          <p:cNvPr id="18" name="Text Placeholder 5">
            <a:extLst>
              <a:ext uri="{FF2B5EF4-FFF2-40B4-BE49-F238E27FC236}">
                <a16:creationId xmlns:a16="http://schemas.microsoft.com/office/drawing/2014/main" id="{6E7010F2-E87C-4A37-82E8-9658961C6357}"/>
              </a:ext>
            </a:extLst>
          </p:cNvPr>
          <p:cNvSpPr>
            <a:spLocks noGrp="1"/>
          </p:cNvSpPr>
          <p:nvPr>
            <p:ph type="body" sz="quarter" idx="20" hasCustomPrompt="1"/>
          </p:nvPr>
        </p:nvSpPr>
        <p:spPr>
          <a:xfrm>
            <a:off x="540000" y="6128743"/>
            <a:ext cx="8290797" cy="214833"/>
          </a:xfrm>
        </p:spPr>
        <p:txBody>
          <a:bodyPr/>
          <a:lstStyle>
            <a:lvl1pPr marL="0" indent="0" algn="l">
              <a:spcBef>
                <a:spcPts val="0"/>
              </a:spcBef>
              <a:buNone/>
              <a:defRPr sz="14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a:t>Insert date DD Month Year</a:t>
            </a:r>
          </a:p>
        </p:txBody>
      </p:sp>
    </p:spTree>
    <p:extLst>
      <p:ext uri="{BB962C8B-B14F-4D97-AF65-F5344CB8AC3E}">
        <p14:creationId xmlns:p14="http://schemas.microsoft.com/office/powerpoint/2010/main" val="339340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high-level">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0" y="0"/>
            <a:ext cx="12192000" cy="6858000"/>
          </a:xfrm>
          <a:blipFill>
            <a:blip r:embed="rId2"/>
            <a:stretch>
              <a:fillRect/>
            </a:stretch>
          </a:blipFill>
        </p:spPr>
        <p:txBody>
          <a:bodyPr lIns="8064000" tIns="576000" rIns="1080000" anchor="ctr" anchorCtr="0"/>
          <a:lstStyle>
            <a:lvl1pPr marL="0" indent="0" algn="l">
              <a:buFontTx/>
              <a:buNone/>
              <a:defRPr sz="1600" b="0">
                <a:solidFill>
                  <a:schemeClr val="accent4"/>
                </a:solidFill>
              </a:defRPr>
            </a:lvl1pPr>
          </a:lstStyle>
          <a:p>
            <a:r>
              <a:rPr lang="en-GB"/>
              <a:t>Click on picture frame to insert background picture, click on DNV-menu / Image Tools-button / Choose Insert or Paste</a:t>
            </a:r>
          </a:p>
        </p:txBody>
      </p:sp>
      <p:sp>
        <p:nvSpPr>
          <p:cNvPr id="39" name="_SD_FLD_DocumentNumber">
            <a:extLst>
              <a:ext uri="{FF2B5EF4-FFF2-40B4-BE49-F238E27FC236}">
                <a16:creationId xmlns:a16="http://schemas.microsoft.com/office/drawing/2014/main" id="{6D4A75F9-9621-4F28-A6CF-B645F5EF9C9F}"/>
              </a:ext>
            </a:extLst>
          </p:cNvP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accent1"/>
              </a:solidFill>
              <a:ea typeface="ＭＳ Ｐゴシック" charset="-128"/>
              <a:cs typeface="Arial" charset="0"/>
            </a:endParaRPr>
          </a:p>
        </p:txBody>
      </p:sp>
      <p:sp>
        <p:nvSpPr>
          <p:cNvPr id="16" name="SD_FLD_Draft" hidden="1">
            <a:extLst>
              <a:ext uri="{FF2B5EF4-FFF2-40B4-BE49-F238E27FC236}">
                <a16:creationId xmlns:a16="http://schemas.microsoft.com/office/drawing/2014/main" id="{BD7D6A25-4428-4539-B039-5FC4AADC87C9}"/>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17" name="SD_FLD_Confidentiality">
            <a:extLst>
              <a:ext uri="{FF2B5EF4-FFF2-40B4-BE49-F238E27FC236}">
                <a16:creationId xmlns:a16="http://schemas.microsoft.com/office/drawing/2014/main" id="{31AB39E5-0741-4771-B91F-E17E5133945B}"/>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
        <p:nvSpPr>
          <p:cNvPr id="63" name="Top white Text Placeholder 62">
            <a:extLst>
              <a:ext uri="{FF2B5EF4-FFF2-40B4-BE49-F238E27FC236}">
                <a16:creationId xmlns:a16="http://schemas.microsoft.com/office/drawing/2014/main" id="{86FA6806-F06F-4815-9C58-9A21745653C3}"/>
              </a:ext>
            </a:extLst>
          </p:cNvPr>
          <p:cNvSpPr>
            <a:spLocks noGrp="1"/>
          </p:cNvSpPr>
          <p:nvPr>
            <p:ph type="body" sz="quarter" idx="43" hasCustomPrompt="1"/>
          </p:nvPr>
        </p:nvSpPr>
        <p:spPr>
          <a:xfrm>
            <a:off x="539750" y="-1"/>
            <a:ext cx="6407150" cy="3429001"/>
          </a:xfrm>
          <a:solidFill>
            <a:schemeClr val="bg1"/>
          </a:solidFill>
        </p:spPr>
        <p:txBody>
          <a:bodyPr/>
          <a:lstStyle>
            <a:lvl1pPr>
              <a:defRPr sz="100">
                <a:noFill/>
              </a:defRPr>
            </a:lvl1pPr>
            <a:lvl2pPr>
              <a:defRPr sz="100"/>
            </a:lvl2pPr>
            <a:lvl3pPr>
              <a:defRPr sz="100"/>
            </a:lvl3pPr>
            <a:lvl4pPr>
              <a:defRPr sz="100"/>
            </a:lvl4pPr>
            <a:lvl5pPr>
              <a:defRPr sz="100"/>
            </a:lvl5pPr>
          </a:lstStyle>
          <a:p>
            <a:pPr lvl="0"/>
            <a:r>
              <a:rPr lang="en-GB"/>
              <a:t>.</a:t>
            </a:r>
          </a:p>
        </p:txBody>
      </p:sp>
      <p:sp>
        <p:nvSpPr>
          <p:cNvPr id="65" name="Top blue Text Placeholder 64">
            <a:extLst>
              <a:ext uri="{FF2B5EF4-FFF2-40B4-BE49-F238E27FC236}">
                <a16:creationId xmlns:a16="http://schemas.microsoft.com/office/drawing/2014/main" id="{44396705-2401-41FF-AC70-D31092879887}"/>
              </a:ext>
            </a:extLst>
          </p:cNvPr>
          <p:cNvSpPr>
            <a:spLocks noGrp="1"/>
          </p:cNvSpPr>
          <p:nvPr>
            <p:ph type="body" sz="quarter" idx="44" hasCustomPrompt="1"/>
          </p:nvPr>
        </p:nvSpPr>
        <p:spPr>
          <a:xfrm>
            <a:off x="540000" y="3390298"/>
            <a:ext cx="6408000" cy="1234800"/>
          </a:xfrm>
          <a:solidFill>
            <a:schemeClr val="tx2"/>
          </a:solidFill>
          <a:ln>
            <a:noFill/>
          </a:ln>
        </p:spPr>
        <p:txBody>
          <a:bodyPr/>
          <a:lstStyle>
            <a:lvl1pPr>
              <a:defRPr sz="100">
                <a:noFill/>
              </a:defRPr>
            </a:lvl1pPr>
            <a:lvl2pPr>
              <a:defRPr sz="100"/>
            </a:lvl2pPr>
            <a:lvl3pPr>
              <a:defRPr sz="100"/>
            </a:lvl3pPr>
            <a:lvl4pPr>
              <a:defRPr sz="100"/>
            </a:lvl4pPr>
            <a:lvl5pPr>
              <a:defRPr sz="100"/>
            </a:lvl5pPr>
          </a:lstStyle>
          <a:p>
            <a:pPr lvl="0"/>
            <a:r>
              <a:rPr lang="en-GB"/>
              <a:t>.</a:t>
            </a:r>
          </a:p>
        </p:txBody>
      </p:sp>
      <p:sp>
        <p:nvSpPr>
          <p:cNvPr id="26" name="Title 1">
            <a:extLst>
              <a:ext uri="{FF2B5EF4-FFF2-40B4-BE49-F238E27FC236}">
                <a16:creationId xmlns:a16="http://schemas.microsoft.com/office/drawing/2014/main" id="{18E2B2C2-0C1A-4F16-AB97-87EF9E7EAEEA}"/>
              </a:ext>
            </a:extLst>
          </p:cNvPr>
          <p:cNvSpPr>
            <a:spLocks noGrp="1"/>
          </p:cNvSpPr>
          <p:nvPr>
            <p:ph type="ctrTitle" hasCustomPrompt="1"/>
          </p:nvPr>
        </p:nvSpPr>
        <p:spPr>
          <a:xfrm>
            <a:off x="1080000" y="1592796"/>
            <a:ext cx="5320800" cy="1436524"/>
          </a:xfrm>
        </p:spPr>
        <p:txBody>
          <a:bodyPr anchor="t" anchorCtr="0">
            <a:noAutofit/>
          </a:bodyPr>
          <a:lstStyle>
            <a:lvl1pPr>
              <a:lnSpc>
                <a:spcPct val="83000"/>
              </a:lnSpc>
              <a:defRPr sz="3600">
                <a:solidFill>
                  <a:schemeClr val="accent1"/>
                </a:solidFill>
              </a:defRPr>
            </a:lvl1pPr>
          </a:lstStyle>
          <a:p>
            <a:r>
              <a:rPr lang="en-GB"/>
              <a:t>Click to add title</a:t>
            </a:r>
          </a:p>
        </p:txBody>
      </p:sp>
      <p:sp>
        <p:nvSpPr>
          <p:cNvPr id="30" name="Subtitle 2">
            <a:extLst>
              <a:ext uri="{FF2B5EF4-FFF2-40B4-BE49-F238E27FC236}">
                <a16:creationId xmlns:a16="http://schemas.microsoft.com/office/drawing/2014/main" id="{55756018-EA5B-4F5B-8ECA-D5A1005CDF47}"/>
              </a:ext>
            </a:extLst>
          </p:cNvPr>
          <p:cNvSpPr>
            <a:spLocks noGrp="1"/>
          </p:cNvSpPr>
          <p:nvPr>
            <p:ph type="subTitle" idx="1" hasCustomPrompt="1"/>
          </p:nvPr>
        </p:nvSpPr>
        <p:spPr>
          <a:xfrm>
            <a:off x="1076398" y="3661200"/>
            <a:ext cx="5342402" cy="316800"/>
          </a:xfrm>
        </p:spPr>
        <p:txBody>
          <a:bodyPr>
            <a:noAutofit/>
          </a:bodyPr>
          <a:lstStyle>
            <a:lvl1pPr marL="0" indent="0" algn="l" defTabSz="914400" rtl="0" eaLnBrk="1" latinLnBrk="0" hangingPunct="1">
              <a:lnSpc>
                <a:spcPct val="83000"/>
              </a:lnSpc>
              <a:spcBef>
                <a:spcPts val="0"/>
              </a:spcBef>
              <a:buNone/>
              <a:defRPr lang="en-US" sz="2000" b="0" kern="1200" dirty="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31" name="Text Placeholder 3">
            <a:extLst>
              <a:ext uri="{FF2B5EF4-FFF2-40B4-BE49-F238E27FC236}">
                <a16:creationId xmlns:a16="http://schemas.microsoft.com/office/drawing/2014/main" id="{795036F0-513C-4690-81A2-F2137A557DCE}"/>
              </a:ext>
            </a:extLst>
          </p:cNvPr>
          <p:cNvSpPr>
            <a:spLocks noGrp="1"/>
          </p:cNvSpPr>
          <p:nvPr>
            <p:ph type="body" sz="quarter" idx="24" hasCustomPrompt="1"/>
          </p:nvPr>
        </p:nvSpPr>
        <p:spPr>
          <a:xfrm>
            <a:off x="1080000" y="3114000"/>
            <a:ext cx="5320800" cy="259200"/>
          </a:xfrm>
        </p:spPr>
        <p:txBody>
          <a:bodyPr anchor="t" anchorCtr="0">
            <a:normAutofit/>
          </a:bodyPr>
          <a:lstStyle>
            <a:lvl1pPr marL="0" indent="0">
              <a:lnSpc>
                <a:spcPct val="100000"/>
              </a:lnSpc>
              <a:spcBef>
                <a:spcPts val="0"/>
              </a:spcBef>
              <a:buNone/>
              <a:tabLst/>
              <a:defRPr sz="1400" b="0">
                <a:solidFill>
                  <a:schemeClr val="tx2"/>
                </a:solidFill>
              </a:defRPr>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Insert date DD Month Year</a:t>
            </a:r>
            <a:endParaRPr lang="en-US"/>
          </a:p>
        </p:txBody>
      </p:sp>
      <p:sp>
        <p:nvSpPr>
          <p:cNvPr id="18" name="Text Placeholder 5">
            <a:extLst>
              <a:ext uri="{FF2B5EF4-FFF2-40B4-BE49-F238E27FC236}">
                <a16:creationId xmlns:a16="http://schemas.microsoft.com/office/drawing/2014/main" id="{6E7010F2-E87C-4A37-82E8-9658961C6357}"/>
              </a:ext>
            </a:extLst>
          </p:cNvPr>
          <p:cNvSpPr>
            <a:spLocks noGrp="1"/>
          </p:cNvSpPr>
          <p:nvPr>
            <p:ph type="body" sz="quarter" idx="20" hasCustomPrompt="1"/>
          </p:nvPr>
        </p:nvSpPr>
        <p:spPr>
          <a:xfrm>
            <a:off x="1080001" y="4021200"/>
            <a:ext cx="5320800" cy="396000"/>
          </a:xfrm>
        </p:spPr>
        <p:txBody>
          <a:bodyPr/>
          <a:lstStyle>
            <a:lvl1pPr marL="0" indent="0" algn="l">
              <a:lnSpc>
                <a:spcPct val="83000"/>
              </a:lnSpc>
              <a:spcBef>
                <a:spcPts val="0"/>
              </a:spcBef>
              <a:buNone/>
              <a:defRPr sz="14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add name, title etc..</a:t>
            </a:r>
          </a:p>
          <a:p>
            <a:pPr lvl="0"/>
            <a:endParaRPr lang="en-GB"/>
          </a:p>
        </p:txBody>
      </p:sp>
      <p:sp>
        <p:nvSpPr>
          <p:cNvPr id="67" name="Logo Text Placeholder 66">
            <a:extLst>
              <a:ext uri="{FF2B5EF4-FFF2-40B4-BE49-F238E27FC236}">
                <a16:creationId xmlns:a16="http://schemas.microsoft.com/office/drawing/2014/main" id="{8F2A53FB-F4DD-4718-B83E-681A97D8089C}"/>
              </a:ext>
            </a:extLst>
          </p:cNvPr>
          <p:cNvSpPr>
            <a:spLocks noGrp="1"/>
          </p:cNvSpPr>
          <p:nvPr>
            <p:ph type="body" sz="quarter" idx="45" hasCustomPrompt="1"/>
          </p:nvPr>
        </p:nvSpPr>
        <p:spPr>
          <a:xfrm>
            <a:off x="1080000" y="540000"/>
            <a:ext cx="1702800" cy="727200"/>
          </a:xfrm>
          <a:blipFill>
            <a:blip r:embed="rId3">
              <a:extLst>
                <a:ext uri="{96DAC541-7B7A-43D3-8B79-37D633B846F1}">
                  <asvg:svgBlip xmlns:asvg="http://schemas.microsoft.com/office/drawing/2016/SVG/main" r:embed="rId4"/>
                </a:ext>
              </a:extLst>
            </a:blip>
            <a:stretch>
              <a:fillRect/>
            </a:stretch>
          </a:blipFill>
        </p:spPr>
        <p:txBody>
          <a:bodyPr/>
          <a:lstStyle>
            <a:lvl1pPr>
              <a:defRPr sz="100">
                <a:noFill/>
              </a:defRPr>
            </a:lvl1pPr>
            <a:lvl2pPr>
              <a:defRPr sz="100"/>
            </a:lvl2pPr>
            <a:lvl3pPr>
              <a:defRPr sz="100"/>
            </a:lvl3pPr>
            <a:lvl4pPr>
              <a:defRPr sz="100"/>
            </a:lvl4pPr>
            <a:lvl5pPr>
              <a:defRPr sz="100"/>
            </a:lvl5pPr>
          </a:lstStyle>
          <a:p>
            <a:pPr lvl="0"/>
            <a:r>
              <a:rPr lang="en-GB"/>
              <a:t>.</a:t>
            </a:r>
          </a:p>
        </p:txBody>
      </p:sp>
      <p:sp>
        <p:nvSpPr>
          <p:cNvPr id="69" name="Tagline Text Placeholder 68">
            <a:extLst>
              <a:ext uri="{FF2B5EF4-FFF2-40B4-BE49-F238E27FC236}">
                <a16:creationId xmlns:a16="http://schemas.microsoft.com/office/drawing/2014/main" id="{B2E61313-541F-4AA3-BFA3-10A9209FA814}"/>
              </a:ext>
            </a:extLst>
          </p:cNvPr>
          <p:cNvSpPr>
            <a:spLocks noGrp="1"/>
          </p:cNvSpPr>
          <p:nvPr>
            <p:ph type="body" sz="quarter" idx="46" hasCustomPrompt="1"/>
          </p:nvPr>
        </p:nvSpPr>
        <p:spPr>
          <a:xfrm>
            <a:off x="4716000" y="540000"/>
            <a:ext cx="1702800" cy="111600"/>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vl2pPr>
              <a:defRPr sz="100"/>
            </a:lvl2pPr>
            <a:lvl3pPr>
              <a:defRPr sz="100"/>
            </a:lvl3pPr>
            <a:lvl4pPr>
              <a:defRPr sz="100"/>
            </a:lvl4pPr>
            <a:lvl5pPr>
              <a:defRPr sz="100"/>
            </a:lvl5pPr>
          </a:lstStyle>
          <a:p>
            <a:pPr lvl="0"/>
            <a:r>
              <a:rPr lang="en-GB"/>
              <a:t>.</a:t>
            </a:r>
          </a:p>
        </p:txBody>
      </p:sp>
      <p:sp>
        <p:nvSpPr>
          <p:cNvPr id="41" name="Date Placeholder 12" hidden="1">
            <a:extLst>
              <a:ext uri="{FF2B5EF4-FFF2-40B4-BE49-F238E27FC236}">
                <a16:creationId xmlns:a16="http://schemas.microsoft.com/office/drawing/2014/main" id="{F8C7B2A1-0C6D-4367-B22A-DB1D1248E7E8}"/>
              </a:ext>
            </a:extLst>
          </p:cNvPr>
          <p:cNvSpPr>
            <a:spLocks noGrp="1"/>
          </p:cNvSpPr>
          <p:nvPr>
            <p:ph type="dt" sz="half" idx="19"/>
          </p:nvPr>
        </p:nvSpPr>
        <p:spPr>
          <a:xfrm>
            <a:off x="0" y="6858000"/>
            <a:ext cx="0" cy="0"/>
          </a:xfrm>
        </p:spPr>
        <p:txBody>
          <a:bodyPr/>
          <a:lstStyle>
            <a:lvl1pPr>
              <a:defRPr>
                <a:solidFill>
                  <a:schemeClr val="bg1"/>
                </a:solidFill>
              </a:defRPr>
            </a:lvl1pPr>
          </a:lstStyle>
          <a:p>
            <a:endParaRPr lang="en-GB"/>
          </a:p>
        </p:txBody>
      </p:sp>
      <p:sp>
        <p:nvSpPr>
          <p:cNvPr id="42" name="Footer Placeholder 23" hidden="1">
            <a:extLst>
              <a:ext uri="{FF2B5EF4-FFF2-40B4-BE49-F238E27FC236}">
                <a16:creationId xmlns:a16="http://schemas.microsoft.com/office/drawing/2014/main" id="{70E9D16D-FE2F-4908-ABD5-BB45ECB4099A}"/>
              </a:ext>
            </a:extLst>
          </p:cNvPr>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43" name="Slide Number Placeholder 24" hidden="1">
            <a:extLst>
              <a:ext uri="{FF2B5EF4-FFF2-40B4-BE49-F238E27FC236}">
                <a16:creationId xmlns:a16="http://schemas.microsoft.com/office/drawing/2014/main" id="{393087B7-ABFA-4120-819F-40E9D4ED1169}"/>
              </a:ext>
            </a:extLst>
          </p:cNvPr>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Tree>
    <p:extLst>
      <p:ext uri="{BB962C8B-B14F-4D97-AF65-F5344CB8AC3E}">
        <p14:creationId xmlns:p14="http://schemas.microsoft.com/office/powerpoint/2010/main" val="3907349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ervic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1EE7B84-21D7-4D19-B8C2-98FB782C5002}"/>
              </a:ext>
            </a:extLst>
          </p:cNvPr>
          <p:cNvSpPr/>
          <p:nvPr userDrawn="1"/>
        </p:nvSpPr>
        <p:spPr>
          <a:xfrm>
            <a:off x="10892788" y="3428991"/>
            <a:ext cx="1299210" cy="343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sp>
        <p:nvSpPr>
          <p:cNvPr id="28" name="Rectangle 27">
            <a:extLst>
              <a:ext uri="{FF2B5EF4-FFF2-40B4-BE49-F238E27FC236}">
                <a16:creationId xmlns:a16="http://schemas.microsoft.com/office/drawing/2014/main" id="{5C9E16D1-DD8A-448B-8C91-3F9644937B8A}"/>
              </a:ext>
            </a:extLst>
          </p:cNvPr>
          <p:cNvSpPr/>
          <p:nvPr userDrawn="1"/>
        </p:nvSpPr>
        <p:spPr>
          <a:xfrm>
            <a:off x="10892788" y="0"/>
            <a:ext cx="1299210" cy="34289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p>
        </p:txBody>
      </p:sp>
      <p:pic>
        <p:nvPicPr>
          <p:cNvPr id="27" name="Graphic 26">
            <a:extLst>
              <a:ext uri="{FF2B5EF4-FFF2-40B4-BE49-F238E27FC236}">
                <a16:creationId xmlns:a16="http://schemas.microsoft.com/office/drawing/2014/main" id="{45691DC5-BC42-4673-ABEB-824D2A1A48A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2347" t="1675" r="7579" b="42703"/>
          <a:stretch/>
        </p:blipFill>
        <p:spPr>
          <a:xfrm>
            <a:off x="10892789" y="0"/>
            <a:ext cx="1299210" cy="3428993"/>
          </a:xfrm>
          <a:prstGeom prst="rect">
            <a:avLst/>
          </a:prstGeom>
        </p:spPr>
      </p:pic>
      <p:sp>
        <p:nvSpPr>
          <p:cNvPr id="32" name="Picture Placeholder 31">
            <a:extLst>
              <a:ext uri="{FF2B5EF4-FFF2-40B4-BE49-F238E27FC236}">
                <a16:creationId xmlns:a16="http://schemas.microsoft.com/office/drawing/2014/main" id="{353A26F8-896D-4566-BE5C-C8CD2E8BB8E2}"/>
              </a:ext>
            </a:extLst>
          </p:cNvPr>
          <p:cNvSpPr>
            <a:spLocks noGrp="1"/>
          </p:cNvSpPr>
          <p:nvPr>
            <p:ph type="pic" sz="quarter" idx="19" hasCustomPrompt="1"/>
          </p:nvPr>
        </p:nvSpPr>
        <p:spPr>
          <a:xfrm>
            <a:off x="0" y="3428993"/>
            <a:ext cx="10892788" cy="3429007"/>
          </a:xfrm>
          <a:prstGeom prst="rect">
            <a:avLst/>
          </a:prstGeom>
          <a:blipFill>
            <a:blip r:embed="rId4"/>
            <a:stretch>
              <a:fillRect/>
            </a:stretch>
          </a:blipFill>
        </p:spPr>
        <p:txBody>
          <a:bodyPr wrap="square" lIns="3348000" rIns="3060000">
            <a:noAutofit/>
          </a:bodyPr>
          <a:lstStyle>
            <a:lvl1pPr marL="0" indent="0" algn="l">
              <a:buFontTx/>
              <a:buNone/>
              <a:defRPr sz="1600" b="0">
                <a:solidFill>
                  <a:schemeClr val="accent4"/>
                </a:solidFill>
              </a:defRPr>
            </a:lvl1pPr>
          </a:lstStyle>
          <a:p>
            <a:r>
              <a:rPr lang="en-GB"/>
              <a:t>Click on picture frame to insert background picture, click on DNV-menu / Image Tools-button / Choose Insert or Paste</a:t>
            </a:r>
          </a:p>
        </p:txBody>
      </p:sp>
      <p:sp>
        <p:nvSpPr>
          <p:cNvPr id="2" name="Title 1"/>
          <p:cNvSpPr>
            <a:spLocks noGrp="1"/>
          </p:cNvSpPr>
          <p:nvPr>
            <p:ph type="ctrTitle" hasCustomPrompt="1"/>
          </p:nvPr>
        </p:nvSpPr>
        <p:spPr>
          <a:xfrm>
            <a:off x="539750" y="1591200"/>
            <a:ext cx="6586538" cy="977407"/>
          </a:xfrm>
        </p:spPr>
        <p:txBody>
          <a:bodyPr anchor="t" anchorCtr="0">
            <a:noAutofit/>
          </a:bodyPr>
          <a:lstStyle>
            <a:lvl1pPr>
              <a:lnSpc>
                <a:spcPct val="83000"/>
              </a:lnSpc>
              <a:defRPr sz="3600">
                <a:solidFill>
                  <a:schemeClr val="accent1"/>
                </a:solidFill>
              </a:defRPr>
            </a:lvl1pPr>
          </a:lstStyle>
          <a:p>
            <a:r>
              <a:rPr lang="en-GB"/>
              <a:t>Click to add title</a:t>
            </a:r>
          </a:p>
        </p:txBody>
      </p:sp>
      <p:sp>
        <p:nvSpPr>
          <p:cNvPr id="31" name="Subtitle 2"/>
          <p:cNvSpPr>
            <a:spLocks noGrp="1"/>
          </p:cNvSpPr>
          <p:nvPr>
            <p:ph type="subTitle" idx="1" hasCustomPrompt="1"/>
          </p:nvPr>
        </p:nvSpPr>
        <p:spPr>
          <a:xfrm>
            <a:off x="539750" y="2620800"/>
            <a:ext cx="6586538" cy="316800"/>
          </a:xfrm>
        </p:spPr>
        <p:txBody>
          <a:bodyPr>
            <a:noAutofit/>
          </a:bodyPr>
          <a:lstStyle>
            <a:lvl1pPr marL="0" indent="0" algn="l" defTabSz="914400" rtl="0" eaLnBrk="1" latinLnBrk="0" hangingPunct="1">
              <a:lnSpc>
                <a:spcPct val="83000"/>
              </a:lnSpc>
              <a:spcBef>
                <a:spcPts val="0"/>
              </a:spcBef>
              <a:buNone/>
              <a:defRPr lang="en-US" sz="2000" b="0" kern="1200" dirty="0">
                <a:solidFill>
                  <a:schemeClr val="accent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p>
        </p:txBody>
      </p:sp>
      <p:sp>
        <p:nvSpPr>
          <p:cNvPr id="4" name="Text Placeholder 3">
            <a:extLst>
              <a:ext uri="{FF2B5EF4-FFF2-40B4-BE49-F238E27FC236}">
                <a16:creationId xmlns:a16="http://schemas.microsoft.com/office/drawing/2014/main" id="{2B2D590D-63DF-49A5-B495-2B2E9EA7D2AA}"/>
              </a:ext>
            </a:extLst>
          </p:cNvPr>
          <p:cNvSpPr>
            <a:spLocks noGrp="1"/>
          </p:cNvSpPr>
          <p:nvPr>
            <p:ph type="body" sz="quarter" idx="18" hasCustomPrompt="1"/>
          </p:nvPr>
        </p:nvSpPr>
        <p:spPr>
          <a:xfrm>
            <a:off x="539750" y="2980800"/>
            <a:ext cx="6586538" cy="396000"/>
          </a:xfrm>
        </p:spPr>
        <p:txBody>
          <a:bodyPr anchor="t" anchorCtr="0">
            <a:normAutofit/>
          </a:bodyPr>
          <a:lstStyle>
            <a:lvl1pPr marL="0" indent="0">
              <a:lnSpc>
                <a:spcPct val="83000"/>
              </a:lnSpc>
              <a:spcBef>
                <a:spcPts val="0"/>
              </a:spcBef>
              <a:buNone/>
              <a:tabLst/>
              <a:defRPr sz="1400" b="0">
                <a:solidFill>
                  <a:schemeClr val="accent1"/>
                </a:solidFill>
              </a:defRPr>
            </a:lvl1pPr>
            <a:lvl2pPr marL="0" indent="0">
              <a:lnSpc>
                <a:spcPct val="83000"/>
              </a:lnSpc>
              <a:spcBef>
                <a:spcPts val="0"/>
              </a:spcBef>
              <a:buNone/>
              <a:tabLst/>
              <a:defRPr sz="1400" b="0"/>
            </a:lvl2pPr>
            <a:lvl3pPr marL="0" indent="0">
              <a:lnSpc>
                <a:spcPct val="83000"/>
              </a:lnSpc>
              <a:spcBef>
                <a:spcPts val="0"/>
              </a:spcBef>
              <a:buNone/>
              <a:tabLst/>
              <a:defRPr sz="1400" b="0"/>
            </a:lvl3pPr>
            <a:lvl4pPr marL="0" indent="0">
              <a:lnSpc>
                <a:spcPct val="83000"/>
              </a:lnSpc>
              <a:spcBef>
                <a:spcPts val="0"/>
              </a:spcBef>
              <a:buNone/>
              <a:tabLst/>
              <a:defRPr sz="1400" b="0"/>
            </a:lvl4pPr>
            <a:lvl5pPr marL="0" indent="0">
              <a:lnSpc>
                <a:spcPct val="83000"/>
              </a:lnSpc>
              <a:spcBef>
                <a:spcPts val="0"/>
              </a:spcBef>
              <a:buNone/>
              <a:tabLst/>
              <a:defRPr sz="1400" b="0"/>
            </a:lvl5pPr>
          </a:lstStyle>
          <a:p>
            <a:pPr lvl="0"/>
            <a:r>
              <a:rPr lang="en-GB"/>
              <a:t>Click to add name, title etc..</a:t>
            </a:r>
          </a:p>
        </p:txBody>
      </p:sp>
      <p:sp>
        <p:nvSpPr>
          <p:cNvPr id="13" name="Date Placeholder 12" hidden="1"/>
          <p:cNvSpPr>
            <a:spLocks noGrp="1"/>
          </p:cNvSpPr>
          <p:nvPr>
            <p:ph type="dt" sz="half" idx="15"/>
          </p:nvPr>
        </p:nvSpPr>
        <p:spPr>
          <a:xfrm>
            <a:off x="0" y="6858000"/>
            <a:ext cx="0" cy="0"/>
          </a:xfrm>
        </p:spPr>
        <p:txBody>
          <a:bodyPr/>
          <a:lstStyle>
            <a:lvl1pPr>
              <a:defRPr>
                <a:solidFill>
                  <a:schemeClr val="bg1"/>
                </a:solidFill>
              </a:defRPr>
            </a:lvl1pPr>
          </a:lstStyle>
          <a:p>
            <a:endParaRPr lang="en-GB"/>
          </a:p>
        </p:txBody>
      </p:sp>
      <p:sp>
        <p:nvSpPr>
          <p:cNvPr id="24" name="Footer Placeholder 23" hidden="1"/>
          <p:cNvSpPr>
            <a:spLocks noGrp="1"/>
          </p:cNvSpPr>
          <p:nvPr>
            <p:ph type="ftr" sz="quarter" idx="16"/>
          </p:nvPr>
        </p:nvSpPr>
        <p:spPr>
          <a:xfrm>
            <a:off x="0" y="6858000"/>
            <a:ext cx="0" cy="0"/>
          </a:xfrm>
        </p:spPr>
        <p:txBody>
          <a:bodyPr/>
          <a:lstStyle>
            <a:lvl1pPr>
              <a:defRPr sz="100">
                <a:noFill/>
              </a:defRPr>
            </a:lvl1pPr>
          </a:lstStyle>
          <a:p>
            <a:endParaRPr lang="en-GB">
              <a:noFill/>
            </a:endParaRPr>
          </a:p>
        </p:txBody>
      </p:sp>
      <p:sp>
        <p:nvSpPr>
          <p:cNvPr id="25" name="Slide Number Placeholder 24" hidden="1"/>
          <p:cNvSpPr>
            <a:spLocks noGrp="1"/>
          </p:cNvSpPr>
          <p:nvPr>
            <p:ph type="sldNum" sz="quarter" idx="17"/>
          </p:nvPr>
        </p:nvSpPr>
        <p:spPr>
          <a:xfrm>
            <a:off x="0" y="6858000"/>
            <a:ext cx="0" cy="0"/>
          </a:xfrm>
        </p:spPr>
        <p:txBody>
          <a:bodyPr/>
          <a:lstStyle>
            <a:lvl1pPr>
              <a:defRPr sz="100">
                <a:noFill/>
              </a:defRPr>
            </a:lvl1pPr>
          </a:lstStyle>
          <a:p>
            <a:fld id="{5BA07366-CB75-4AA8-9E5B-928B849F427C}" type="slidenum">
              <a:rPr lang="en-GB" smtClean="0"/>
              <a:pPr/>
              <a:t>‹#›</a:t>
            </a:fld>
            <a:endParaRPr lang="en-GB" sz="100"/>
          </a:p>
        </p:txBody>
      </p:sp>
      <p:sp>
        <p:nvSpPr>
          <p:cNvPr id="29" name="_SD_FLD_DocumentNumber"/>
          <p:cNvSpPr txBox="1">
            <a:spLocks noChangeArrowheads="1"/>
          </p:cNvSpPr>
          <p:nvPr userDrawn="1"/>
        </p:nvSpPr>
        <p:spPr bwMode="auto">
          <a:xfrm>
            <a:off x="540001" y="6440400"/>
            <a:ext cx="170155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l">
              <a:spcBef>
                <a:spcPts val="0"/>
              </a:spcBef>
            </a:pPr>
            <a:endParaRPr lang="en-GB" altLang="ja-JP" sz="700">
              <a:solidFill>
                <a:schemeClr val="accent1"/>
              </a:solidFill>
              <a:ea typeface="ＭＳ Ｐゴシック" charset="-128"/>
              <a:cs typeface="Arial" charset="0"/>
            </a:endParaRPr>
          </a:p>
        </p:txBody>
      </p:sp>
      <p:sp>
        <p:nvSpPr>
          <p:cNvPr id="46" name="SD_FLD_Confidentiality">
            <a:extLst>
              <a:ext uri="{FF2B5EF4-FFF2-40B4-BE49-F238E27FC236}">
                <a16:creationId xmlns:a16="http://schemas.microsoft.com/office/drawing/2014/main" id="{4E7786D1-21E1-42FD-A034-CC844823A79D}"/>
              </a:ext>
            </a:extLst>
          </p:cNvPr>
          <p:cNvSpPr/>
          <p:nvPr userDrawn="1"/>
        </p:nvSpPr>
        <p:spPr>
          <a:xfrm>
            <a:off x="7126289" y="3095995"/>
            <a:ext cx="3223962" cy="22366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marL="0" algn="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
        <p:nvSpPr>
          <p:cNvPr id="37" name="SD_FLD_DocumentDate">
            <a:extLst>
              <a:ext uri="{FF2B5EF4-FFF2-40B4-BE49-F238E27FC236}">
                <a16:creationId xmlns:a16="http://schemas.microsoft.com/office/drawing/2014/main" id="{8708ADB9-3B0F-453F-A039-DB1191DA8B60}"/>
              </a:ext>
            </a:extLst>
          </p:cNvPr>
          <p:cNvSpPr txBox="1">
            <a:spLocks noChangeArrowheads="1"/>
          </p:cNvSpPr>
          <p:nvPr userDrawn="1"/>
        </p:nvSpPr>
        <p:spPr bwMode="auto">
          <a:xfrm>
            <a:off x="7126289" y="2983229"/>
            <a:ext cx="3223962" cy="189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r">
              <a:lnSpc>
                <a:spcPct val="83000"/>
              </a:lnSpc>
              <a:spcBef>
                <a:spcPts val="0"/>
              </a:spcBef>
            </a:pPr>
            <a:r>
              <a:rPr lang="en-GB" altLang="ja-JP" sz="1400" cap="none" baseline="0" dirty="0">
                <a:solidFill>
                  <a:schemeClr val="accent1"/>
                </a:solidFill>
                <a:ea typeface="ＭＳ Ｐゴシック" charset="-128"/>
                <a:cs typeface="Arial" charset="0"/>
              </a:rPr>
              <a:t>29 March 2022</a:t>
            </a:r>
          </a:p>
        </p:txBody>
      </p:sp>
      <p:sp>
        <p:nvSpPr>
          <p:cNvPr id="39" name="SD_FLD_Draft" hidden="1">
            <a:extLst>
              <a:ext uri="{FF2B5EF4-FFF2-40B4-BE49-F238E27FC236}">
                <a16:creationId xmlns:a16="http://schemas.microsoft.com/office/drawing/2014/main" id="{2F1643DB-FB69-4D52-AC31-87438698FFD6}"/>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grpSp>
        <p:nvGrpSpPr>
          <p:cNvPr id="38" name="Logo">
            <a:extLst>
              <a:ext uri="{FF2B5EF4-FFF2-40B4-BE49-F238E27FC236}">
                <a16:creationId xmlns:a16="http://schemas.microsoft.com/office/drawing/2014/main" id="{196DDB45-CDCA-476F-809B-C62C84255763}"/>
              </a:ext>
            </a:extLst>
          </p:cNvPr>
          <p:cNvGrpSpPr>
            <a:grpSpLocks noChangeAspect="1"/>
          </p:cNvGrpSpPr>
          <p:nvPr userDrawn="1"/>
        </p:nvGrpSpPr>
        <p:grpSpPr>
          <a:xfrm>
            <a:off x="540000" y="540001"/>
            <a:ext cx="1702800" cy="727237"/>
            <a:chOff x="6380216" y="4059273"/>
            <a:chExt cx="2905863" cy="1241045"/>
          </a:xfrm>
        </p:grpSpPr>
        <p:sp>
          <p:nvSpPr>
            <p:cNvPr id="40" name="Freeform: Shape 39">
              <a:extLst>
                <a:ext uri="{FF2B5EF4-FFF2-40B4-BE49-F238E27FC236}">
                  <a16:creationId xmlns:a16="http://schemas.microsoft.com/office/drawing/2014/main" id="{99AE0E04-A811-402C-9CE3-BBE238EC2F38}"/>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9380A0FC-DDF7-4C0C-ACFB-2F429FB7948A}"/>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279E4B05-CB75-4B58-9E28-2FAA335E1493}"/>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BED928C2-5DAA-462E-90D6-80E99E2F3A77}"/>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5E08F6C9-1226-467B-81CC-D21D6869BD16}"/>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9EBFF170-9966-4D97-BD59-699C843D4DB9}"/>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pic>
        <p:nvPicPr>
          <p:cNvPr id="47" name="TAGLINE 60Black">
            <a:extLst>
              <a:ext uri="{FF2B5EF4-FFF2-40B4-BE49-F238E27FC236}">
                <a16:creationId xmlns:a16="http://schemas.microsoft.com/office/drawing/2014/main" id="{1DDB6F67-2C8F-419C-A09A-62A18305D40F}"/>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46865" y="539750"/>
            <a:ext cx="1703386" cy="110689"/>
          </a:xfrm>
          <a:prstGeom prst="rect">
            <a:avLst/>
          </a:prstGeom>
        </p:spPr>
      </p:pic>
    </p:spTree>
    <p:extLst>
      <p:ext uri="{BB962C8B-B14F-4D97-AF65-F5344CB8AC3E}">
        <p14:creationId xmlns:p14="http://schemas.microsoft.com/office/powerpoint/2010/main" val="1459626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slide">
    <p:bg>
      <p:bgPr>
        <a:solidFill>
          <a:schemeClr val="accent1"/>
        </a:solidFill>
        <a:effectLst/>
      </p:bgPr>
    </p:bg>
    <p:spTree>
      <p:nvGrpSpPr>
        <p:cNvPr id="1" name=""/>
        <p:cNvGrpSpPr/>
        <p:nvPr/>
      </p:nvGrpSpPr>
      <p:grpSpPr>
        <a:xfrm>
          <a:off x="0" y="0"/>
          <a:ext cx="0" cy="0"/>
          <a:chOff x="0" y="0"/>
          <a:chExt cx="0" cy="0"/>
        </a:xfrm>
      </p:grpSpPr>
      <p:grpSp>
        <p:nvGrpSpPr>
          <p:cNvPr id="10" name="Logo">
            <a:extLst>
              <a:ext uri="{FF2B5EF4-FFF2-40B4-BE49-F238E27FC236}">
                <a16:creationId xmlns:a16="http://schemas.microsoft.com/office/drawing/2014/main" id="{695A7F22-D090-4AF8-A177-30D9606CFDBE}"/>
              </a:ext>
            </a:extLst>
          </p:cNvPr>
          <p:cNvGrpSpPr/>
          <p:nvPr userDrawn="1"/>
        </p:nvGrpSpPr>
        <p:grpSpPr>
          <a:xfrm>
            <a:off x="10893210" y="6350918"/>
            <a:ext cx="755843" cy="322808"/>
            <a:chOff x="6380216" y="4059273"/>
            <a:chExt cx="2905863" cy="1241045"/>
          </a:xfrm>
          <a:solidFill>
            <a:schemeClr val="bg1"/>
          </a:solidFill>
        </p:grpSpPr>
        <p:sp>
          <p:nvSpPr>
            <p:cNvPr id="11" name="Freeform: Shape 10">
              <a:extLst>
                <a:ext uri="{FF2B5EF4-FFF2-40B4-BE49-F238E27FC236}">
                  <a16:creationId xmlns:a16="http://schemas.microsoft.com/office/drawing/2014/main" id="{DC3685D1-9F07-4341-8451-6ACA3C76F377}"/>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grpFill/>
            <a:ln w="473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505DB9FB-B858-4B06-A61C-9DAA21B1D160}"/>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grpFill/>
            <a:ln w="473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86694A08-8823-4FD6-88C7-8415CF19C262}"/>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grpFill/>
            <a:ln w="473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0EAD51D-BC75-421A-AA39-A25C2993AF87}"/>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grpFill/>
            <a:ln w="473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D0EDFBF-F6DC-4EE5-B961-FB8227BC86A9}"/>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grpFill/>
            <a:ln w="4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7D9D8410-AE1F-42D5-9F0C-1407AD71DD5C}"/>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grpFill/>
            <a:ln w="4731" cap="flat">
              <a:noFill/>
              <a:prstDash val="solid"/>
              <a:miter/>
            </a:ln>
          </p:spPr>
          <p:txBody>
            <a:bodyPr rtlCol="0" anchor="ctr"/>
            <a:lstStyle/>
            <a:p>
              <a:endParaRPr lang="en-GB"/>
            </a:p>
          </p:txBody>
        </p:sp>
      </p:grpSp>
      <p:sp>
        <p:nvSpPr>
          <p:cNvPr id="2" name="Title 1"/>
          <p:cNvSpPr>
            <a:spLocks noGrp="1"/>
          </p:cNvSpPr>
          <p:nvPr>
            <p:ph type="title" hasCustomPrompt="1"/>
          </p:nvPr>
        </p:nvSpPr>
        <p:spPr/>
        <p:txBody>
          <a:bodyPr/>
          <a:lstStyle>
            <a:lvl1pPr>
              <a:defRPr>
                <a:solidFill>
                  <a:schemeClr val="bg1"/>
                </a:solidFill>
              </a:defRPr>
            </a:lvl1pPr>
          </a:lstStyle>
          <a:p>
            <a:r>
              <a:rPr lang="en-GB"/>
              <a:t>Click to insert agenda title</a:t>
            </a:r>
          </a:p>
        </p:txBody>
      </p:sp>
      <p:sp>
        <p:nvSpPr>
          <p:cNvPr id="7" name="Text Placeholder 6"/>
          <p:cNvSpPr>
            <a:spLocks noGrp="1"/>
          </p:cNvSpPr>
          <p:nvPr>
            <p:ph type="body" sz="quarter" idx="13" hasCustomPrompt="1"/>
          </p:nvPr>
        </p:nvSpPr>
        <p:spPr>
          <a:xfrm>
            <a:off x="539750" y="1730375"/>
            <a:ext cx="11110913" cy="4316413"/>
          </a:xfrm>
          <a:prstGeom prst="rect">
            <a:avLst/>
          </a:prstGeom>
        </p:spPr>
        <p:txBody>
          <a:bodyPr/>
          <a:lstStyle>
            <a:lvl1pPr marL="0" indent="0">
              <a:lnSpc>
                <a:spcPct val="107000"/>
              </a:lnSpc>
              <a:spcBef>
                <a:spcPts val="600"/>
              </a:spcBef>
              <a:buClr>
                <a:srgbClr val="333333"/>
              </a:buClr>
              <a:buFont typeface="Arial" panose="020B0604020202020204" pitchFamily="34" charset="0"/>
              <a:buChar char="​"/>
              <a:defRPr sz="2800" b="0">
                <a:solidFill>
                  <a:schemeClr val="bg1"/>
                </a:solidFill>
              </a:defRPr>
            </a:lvl1pPr>
            <a:lvl2pPr marL="180000" indent="-180000">
              <a:spcBef>
                <a:spcPts val="0"/>
              </a:spcBef>
              <a:buFont typeface="Arial" panose="020B0604020202020204" pitchFamily="34" charset="0"/>
              <a:buChar char="•"/>
              <a:defRPr sz="2000">
                <a:solidFill>
                  <a:schemeClr val="bg1"/>
                </a:solidFill>
              </a:defRPr>
            </a:lvl2pPr>
            <a:lvl3pPr marL="360000">
              <a:spcBef>
                <a:spcPts val="600"/>
              </a:spcBef>
              <a:defRPr>
                <a:solidFill>
                  <a:schemeClr val="bg1"/>
                </a:solidFill>
              </a:defRPr>
            </a:lvl3pPr>
          </a:lstStyle>
          <a:p>
            <a:pPr lvl="0"/>
            <a:r>
              <a:rPr lang="en-GB"/>
              <a:t>Click to add agenda topic, use DNV colour to highlight topic</a:t>
            </a:r>
          </a:p>
          <a:p>
            <a:pPr lvl="1"/>
            <a:r>
              <a:rPr lang="en-GB"/>
              <a:t>Second level</a:t>
            </a:r>
          </a:p>
          <a:p>
            <a:pPr lvl="2"/>
            <a:r>
              <a:rPr lang="en-GB"/>
              <a:t>Third level</a:t>
            </a:r>
          </a:p>
        </p:txBody>
      </p:sp>
      <p:sp>
        <p:nvSpPr>
          <p:cNvPr id="6" name="Date Placeholder 5">
            <a:extLst>
              <a:ext uri="{FF2B5EF4-FFF2-40B4-BE49-F238E27FC236}">
                <a16:creationId xmlns:a16="http://schemas.microsoft.com/office/drawing/2014/main" id="{9CC51AD2-C7F6-4AF5-83C7-C3346E7B2B96}"/>
              </a:ext>
            </a:extLst>
          </p:cNvPr>
          <p:cNvSpPr>
            <a:spLocks noGrp="1"/>
          </p:cNvSpPr>
          <p:nvPr>
            <p:ph type="dt" sz="half" idx="14"/>
          </p:nvPr>
        </p:nvSpPr>
        <p:spPr/>
        <p:txBody>
          <a:bodyPr/>
          <a:lstStyle/>
          <a:p>
            <a:endParaRPr lang="en-GB"/>
          </a:p>
        </p:txBody>
      </p:sp>
      <p:sp>
        <p:nvSpPr>
          <p:cNvPr id="8" name="Footer Placeholder 7">
            <a:extLst>
              <a:ext uri="{FF2B5EF4-FFF2-40B4-BE49-F238E27FC236}">
                <a16:creationId xmlns:a16="http://schemas.microsoft.com/office/drawing/2014/main" id="{A26645AE-FC10-4F79-953E-599B36B67B3F}"/>
              </a:ext>
            </a:extLst>
          </p:cNvPr>
          <p:cNvSpPr>
            <a:spLocks noGrp="1"/>
          </p:cNvSpPr>
          <p:nvPr>
            <p:ph type="ftr" sz="quarter" idx="15"/>
          </p:nvPr>
        </p:nvSpPr>
        <p:spPr/>
        <p:txBody>
          <a:bodyPr/>
          <a:lstStyle>
            <a:lvl1pPr>
              <a:defRPr>
                <a:solidFill>
                  <a:schemeClr val="bg1"/>
                </a:solidFill>
              </a:defRPr>
            </a:lvl1pPr>
          </a:lstStyle>
          <a:p>
            <a:endParaRPr lang="en-GB">
              <a:solidFill>
                <a:schemeClr val="bg1"/>
              </a:solidFill>
            </a:endParaRPr>
          </a:p>
        </p:txBody>
      </p:sp>
      <p:sp>
        <p:nvSpPr>
          <p:cNvPr id="9" name="Slide Number Placeholder 8">
            <a:extLst>
              <a:ext uri="{FF2B5EF4-FFF2-40B4-BE49-F238E27FC236}">
                <a16:creationId xmlns:a16="http://schemas.microsoft.com/office/drawing/2014/main" id="{17170CD4-9BE0-473A-A859-807C538E799F}"/>
              </a:ext>
            </a:extLst>
          </p:cNvPr>
          <p:cNvSpPr>
            <a:spLocks noGrp="1"/>
          </p:cNvSpPr>
          <p:nvPr>
            <p:ph type="sldNum" sz="quarter" idx="16"/>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17" name="_SD_FLD_Copyright">
            <a:extLst>
              <a:ext uri="{FF2B5EF4-FFF2-40B4-BE49-F238E27FC236}">
                <a16:creationId xmlns:a16="http://schemas.microsoft.com/office/drawing/2014/main" id="{91DD9A75-AAB0-4D34-9DD6-745202F2B6EC}"/>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8" name="SD_FLD_DocumentDate">
            <a:extLst>
              <a:ext uri="{FF2B5EF4-FFF2-40B4-BE49-F238E27FC236}">
                <a16:creationId xmlns:a16="http://schemas.microsoft.com/office/drawing/2014/main" id="{1BACBB39-DAB4-4191-818A-2C30244CF39A}"/>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22" name="SD_FLD_Draft" hidden="1">
            <a:extLst>
              <a:ext uri="{FF2B5EF4-FFF2-40B4-BE49-F238E27FC236}">
                <a16:creationId xmlns:a16="http://schemas.microsoft.com/office/drawing/2014/main" id="{92C90B5D-5FAE-415E-B4B3-FF93FD8C92BE}"/>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0" name="SD_FLD_Confidentiality">
            <a:extLst>
              <a:ext uri="{FF2B5EF4-FFF2-40B4-BE49-F238E27FC236}">
                <a16:creationId xmlns:a16="http://schemas.microsoft.com/office/drawing/2014/main" id="{3DEC7C90-257A-486B-BBAD-EACD348C6498}"/>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67740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slide">
    <p:spTree>
      <p:nvGrpSpPr>
        <p:cNvPr id="1" name=""/>
        <p:cNvGrpSpPr/>
        <p:nvPr/>
      </p:nvGrpSpPr>
      <p:grpSpPr>
        <a:xfrm>
          <a:off x="0" y="0"/>
          <a:ext cx="0" cy="0"/>
          <a:chOff x="0" y="0"/>
          <a:chExt cx="0" cy="0"/>
        </a:xfrm>
      </p:grpSpPr>
      <p:sp>
        <p:nvSpPr>
          <p:cNvPr id="7" name="Rectangle 6"/>
          <p:cNvSpPr/>
          <p:nvPr userDrawn="1"/>
        </p:nvSpPr>
        <p:spPr bwMode="white">
          <a:xfrm>
            <a:off x="1" y="-1"/>
            <a:ext cx="12191999"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hasCustomPrompt="1"/>
          </p:nvPr>
        </p:nvSpPr>
        <p:spPr>
          <a:xfrm>
            <a:off x="540000" y="1536806"/>
            <a:ext cx="10170863" cy="3784387"/>
          </a:xfrm>
        </p:spPr>
        <p:txBody>
          <a:bodyPr anchor="ctr" anchorCtr="0">
            <a:noAutofit/>
          </a:bodyPr>
          <a:lstStyle>
            <a:lvl1pPr algn="l">
              <a:defRPr sz="6000" b="0" cap="none" baseline="0">
                <a:solidFill>
                  <a:schemeClr val="accent5"/>
                </a:solidFill>
              </a:defRPr>
            </a:lvl1pPr>
          </a:lstStyle>
          <a:p>
            <a:r>
              <a:rPr lang="en-GB"/>
              <a:t>Click to add title</a:t>
            </a:r>
          </a:p>
        </p:txBody>
      </p:sp>
      <p:grpSp>
        <p:nvGrpSpPr>
          <p:cNvPr id="14" name="Logo">
            <a:extLst>
              <a:ext uri="{FF2B5EF4-FFF2-40B4-BE49-F238E27FC236}">
                <a16:creationId xmlns:a16="http://schemas.microsoft.com/office/drawing/2014/main" id="{FFD8B2ED-D29A-4DD2-802B-39A737104C76}"/>
              </a:ext>
            </a:extLst>
          </p:cNvPr>
          <p:cNvGrpSpPr/>
          <p:nvPr userDrawn="1"/>
        </p:nvGrpSpPr>
        <p:grpSpPr bwMode="black">
          <a:xfrm>
            <a:off x="10893210" y="6350918"/>
            <a:ext cx="755843" cy="322808"/>
            <a:chOff x="6380216" y="4059273"/>
            <a:chExt cx="2905863" cy="1241045"/>
          </a:xfrm>
          <a:solidFill>
            <a:schemeClr val="bg1"/>
          </a:solidFill>
        </p:grpSpPr>
        <p:sp>
          <p:nvSpPr>
            <p:cNvPr id="15" name="Freeform: Shape 14">
              <a:extLst>
                <a:ext uri="{FF2B5EF4-FFF2-40B4-BE49-F238E27FC236}">
                  <a16:creationId xmlns:a16="http://schemas.microsoft.com/office/drawing/2014/main" id="{CDE34447-D162-4F7B-935A-955BE9F11910}"/>
                </a:ext>
              </a:extLst>
            </p:cNvPr>
            <p:cNvSpPr/>
            <p:nvPr/>
          </p:nvSpPr>
          <p:spPr bwMode="black">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grpFill/>
            <a:ln w="473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CC62DE1-D960-4214-AF24-6FCCF8E1E2CB}"/>
                </a:ext>
              </a:extLst>
            </p:cNvPr>
            <p:cNvSpPr/>
            <p:nvPr/>
          </p:nvSpPr>
          <p:spPr bwMode="black">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grpFill/>
            <a:ln w="473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FDA82B21-5583-4BEB-BD57-5F9CEB1A8934}"/>
                </a:ext>
              </a:extLst>
            </p:cNvPr>
            <p:cNvSpPr/>
            <p:nvPr/>
          </p:nvSpPr>
          <p:spPr bwMode="black">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grpFill/>
            <a:ln w="473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9CE20039-795E-4D11-8AE0-90EC7F537A0F}"/>
                </a:ext>
              </a:extLst>
            </p:cNvPr>
            <p:cNvSpPr/>
            <p:nvPr/>
          </p:nvSpPr>
          <p:spPr bwMode="black">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grpFill/>
            <a:ln w="473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698DD760-2FAF-4320-9DEA-72623C379E8E}"/>
                </a:ext>
              </a:extLst>
            </p:cNvPr>
            <p:cNvSpPr/>
            <p:nvPr/>
          </p:nvSpPr>
          <p:spPr bwMode="black">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grpFill/>
            <a:ln w="473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041B905B-6234-4D84-87BB-D0AC1BB118FB}"/>
                </a:ext>
              </a:extLst>
            </p:cNvPr>
            <p:cNvSpPr/>
            <p:nvPr/>
          </p:nvSpPr>
          <p:spPr bwMode="black">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grpFill/>
            <a:ln w="4731" cap="flat">
              <a:noFill/>
              <a:prstDash val="solid"/>
              <a:miter/>
            </a:ln>
          </p:spPr>
          <p:txBody>
            <a:bodyPr rtlCol="0" anchor="ctr"/>
            <a:lstStyle/>
            <a:p>
              <a:endParaRPr lang="en-GB"/>
            </a:p>
          </p:txBody>
        </p:sp>
      </p:gr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BA07366-CB75-4AA8-9E5B-928B849F427C}" type="slidenum">
              <a:rPr lang="en-GB" smtClean="0"/>
              <a:pPr/>
              <a:t>‹#›</a:t>
            </a:fld>
            <a:endParaRPr lang="en-GB"/>
          </a:p>
        </p:txBody>
      </p:sp>
      <p:sp>
        <p:nvSpPr>
          <p:cNvPr id="8" name="_SD_FLD_Copyright">
            <a:extLst>
              <a:ext uri="{FF2B5EF4-FFF2-40B4-BE49-F238E27FC236}">
                <a16:creationId xmlns:a16="http://schemas.microsoft.com/office/drawing/2014/main" id="{88BB9A6B-143D-4AB2-9315-1A85C0FD59C1}"/>
              </a:ext>
            </a:extLst>
          </p:cNvPr>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bg1"/>
                </a:solidFill>
              </a:rPr>
              <a:t>DNV ©</a:t>
            </a:r>
          </a:p>
        </p:txBody>
      </p:sp>
      <p:sp>
        <p:nvSpPr>
          <p:cNvPr id="10" name="SD_FLD_DocumentDate">
            <a:extLst>
              <a:ext uri="{FF2B5EF4-FFF2-40B4-BE49-F238E27FC236}">
                <a16:creationId xmlns:a16="http://schemas.microsoft.com/office/drawing/2014/main" id="{AD49DE91-72EC-4016-8964-B40560EF5373}"/>
              </a:ext>
            </a:extLst>
          </p:cNvPr>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bg1"/>
                </a:solidFill>
                <a:ea typeface="ＭＳ Ｐゴシック" charset="-128"/>
                <a:cs typeface="Arial" charset="0"/>
              </a:rPr>
              <a:t>29 March 2022</a:t>
            </a:r>
          </a:p>
        </p:txBody>
      </p:sp>
      <p:sp>
        <p:nvSpPr>
          <p:cNvPr id="22" name="SD_FLD_Draft" hidden="1">
            <a:extLst>
              <a:ext uri="{FF2B5EF4-FFF2-40B4-BE49-F238E27FC236}">
                <a16:creationId xmlns:a16="http://schemas.microsoft.com/office/drawing/2014/main" id="{630717C7-BDDC-469E-A681-3386855F6226}"/>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
        <p:nvSpPr>
          <p:cNvPr id="21" name="SD_FLD_Confidentiality">
            <a:extLst>
              <a:ext uri="{FF2B5EF4-FFF2-40B4-BE49-F238E27FC236}">
                <a16:creationId xmlns:a16="http://schemas.microsoft.com/office/drawing/2014/main" id="{29E2B795-4D5A-4BB6-835E-D4542969C287}"/>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bg1"/>
              </a:solidFill>
              <a:latin typeface="+mn-lt"/>
              <a:ea typeface="+mn-ea"/>
              <a:cs typeface="+mn-cs"/>
            </a:endParaRPr>
          </a:p>
        </p:txBody>
      </p:sp>
    </p:spTree>
    <p:extLst>
      <p:ext uri="{BB962C8B-B14F-4D97-AF65-F5344CB8AC3E}">
        <p14:creationId xmlns:p14="http://schemas.microsoft.com/office/powerpoint/2010/main" val="20929000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6.xml"/><Relationship Id="rId49" Type="http://schemas.openxmlformats.org/officeDocument/2006/relationships/tags" Target="../tags/tag1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8" Type="http://schemas.openxmlformats.org/officeDocument/2006/relationships/slideLayout" Target="../slideLayouts/slideLayout8.xml"/><Relationship Id="rId51" Type="http://schemas.openxmlformats.org/officeDocument/2006/relationships/tags" Target="../tags/tag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750" y="539750"/>
            <a:ext cx="11110914" cy="936000"/>
          </a:xfrm>
          <a:prstGeom prst="rect">
            <a:avLst/>
          </a:prstGeom>
        </p:spPr>
        <p:txBody>
          <a:bodyPr vert="horz" lIns="0" tIns="0" rIns="0" bIns="0" rtlCol="0" anchor="t" anchorCtr="0">
            <a:noAutofit/>
          </a:bodyPr>
          <a:lstStyle/>
          <a:p>
            <a:r>
              <a:rPr lang="en-GB" noProof="0"/>
              <a:t>Click to edit Master title style</a:t>
            </a:r>
          </a:p>
        </p:txBody>
      </p:sp>
      <p:sp>
        <p:nvSpPr>
          <p:cNvPr id="3" name="Text Placeholder 2"/>
          <p:cNvSpPr>
            <a:spLocks noGrp="1"/>
          </p:cNvSpPr>
          <p:nvPr>
            <p:ph type="body" idx="1"/>
          </p:nvPr>
        </p:nvSpPr>
        <p:spPr>
          <a:xfrm>
            <a:off x="539749" y="1730376"/>
            <a:ext cx="11110914" cy="4317624"/>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Rectangle 13" hidden="1">
            <a:extLst>
              <a:ext uri="{FF2B5EF4-FFF2-40B4-BE49-F238E27FC236}">
                <a16:creationId xmlns:a16="http://schemas.microsoft.com/office/drawing/2014/main" id="{BB63DCEC-AAD3-4DB4-9AE3-B5D19A9C2484}"/>
              </a:ext>
            </a:extLst>
          </p:cNvPr>
          <p:cNvSpPr/>
          <p:nvPr userDrawn="1">
            <p:custDataLst>
              <p:tags r:id="rId31"/>
            </p:custDataLst>
          </p:nvPr>
        </p:nvSpPr>
        <p:spPr>
          <a:xfrm>
            <a:off x="540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17" name="Rectangle 16" hidden="1">
            <a:extLst>
              <a:ext uri="{FF2B5EF4-FFF2-40B4-BE49-F238E27FC236}">
                <a16:creationId xmlns:a16="http://schemas.microsoft.com/office/drawing/2014/main" id="{0FD117DA-A2A8-4F9D-B936-69DCC4F5F5D2}"/>
              </a:ext>
            </a:extLst>
          </p:cNvPr>
          <p:cNvSpPr/>
          <p:nvPr userDrawn="1">
            <p:custDataLst>
              <p:tags r:id="rId32"/>
            </p:custDataLst>
          </p:nvPr>
        </p:nvSpPr>
        <p:spPr>
          <a:xfrm>
            <a:off x="1301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18" name="Rectangle 17" hidden="1">
            <a:extLst>
              <a:ext uri="{FF2B5EF4-FFF2-40B4-BE49-F238E27FC236}">
                <a16:creationId xmlns:a16="http://schemas.microsoft.com/office/drawing/2014/main" id="{2C7B45E7-1F83-4137-A47D-8B64435080C5}"/>
              </a:ext>
            </a:extLst>
          </p:cNvPr>
          <p:cNvSpPr/>
          <p:nvPr userDrawn="1">
            <p:custDataLst>
              <p:tags r:id="rId33"/>
            </p:custDataLst>
          </p:nvPr>
        </p:nvSpPr>
        <p:spPr>
          <a:xfrm>
            <a:off x="1481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19" name="Rectangle 18" hidden="1">
            <a:extLst>
              <a:ext uri="{FF2B5EF4-FFF2-40B4-BE49-F238E27FC236}">
                <a16:creationId xmlns:a16="http://schemas.microsoft.com/office/drawing/2014/main" id="{A8B3B5FE-7988-4FC0-84E6-9CF1C3C4CA51}"/>
              </a:ext>
            </a:extLst>
          </p:cNvPr>
          <p:cNvSpPr/>
          <p:nvPr userDrawn="1">
            <p:custDataLst>
              <p:tags r:id="rId34"/>
            </p:custDataLst>
          </p:nvPr>
        </p:nvSpPr>
        <p:spPr>
          <a:xfrm>
            <a:off x="2242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0" name="Rectangle 19" hidden="1">
            <a:extLst>
              <a:ext uri="{FF2B5EF4-FFF2-40B4-BE49-F238E27FC236}">
                <a16:creationId xmlns:a16="http://schemas.microsoft.com/office/drawing/2014/main" id="{1EDC7C3A-9F84-479D-9C27-16EAE38E647C}"/>
              </a:ext>
            </a:extLst>
          </p:cNvPr>
          <p:cNvSpPr/>
          <p:nvPr userDrawn="1">
            <p:custDataLst>
              <p:tags r:id="rId35"/>
            </p:custDataLst>
          </p:nvPr>
        </p:nvSpPr>
        <p:spPr>
          <a:xfrm>
            <a:off x="2422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1" name="Rectangle 20" hidden="1">
            <a:extLst>
              <a:ext uri="{FF2B5EF4-FFF2-40B4-BE49-F238E27FC236}">
                <a16:creationId xmlns:a16="http://schemas.microsoft.com/office/drawing/2014/main" id="{0D6D4D25-7264-48B4-AADE-6A2F1A824C8B}"/>
              </a:ext>
            </a:extLst>
          </p:cNvPr>
          <p:cNvSpPr/>
          <p:nvPr userDrawn="1">
            <p:custDataLst>
              <p:tags r:id="rId36"/>
            </p:custDataLst>
          </p:nvPr>
        </p:nvSpPr>
        <p:spPr>
          <a:xfrm>
            <a:off x="3183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2" name="Rectangle 21" hidden="1">
            <a:extLst>
              <a:ext uri="{FF2B5EF4-FFF2-40B4-BE49-F238E27FC236}">
                <a16:creationId xmlns:a16="http://schemas.microsoft.com/office/drawing/2014/main" id="{D415979B-387F-475E-814F-C88D5AB822CB}"/>
              </a:ext>
            </a:extLst>
          </p:cNvPr>
          <p:cNvSpPr/>
          <p:nvPr userDrawn="1">
            <p:custDataLst>
              <p:tags r:id="rId37"/>
            </p:custDataLst>
          </p:nvPr>
        </p:nvSpPr>
        <p:spPr>
          <a:xfrm>
            <a:off x="3363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3" name="Rectangle 22" hidden="1">
            <a:extLst>
              <a:ext uri="{FF2B5EF4-FFF2-40B4-BE49-F238E27FC236}">
                <a16:creationId xmlns:a16="http://schemas.microsoft.com/office/drawing/2014/main" id="{877E9948-C983-44F5-B38B-9D9B79AB0C13}"/>
              </a:ext>
            </a:extLst>
          </p:cNvPr>
          <p:cNvSpPr/>
          <p:nvPr userDrawn="1">
            <p:custDataLst>
              <p:tags r:id="rId38"/>
            </p:custDataLst>
          </p:nvPr>
        </p:nvSpPr>
        <p:spPr>
          <a:xfrm>
            <a:off x="4124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4" name="Rectangle 23" hidden="1">
            <a:extLst>
              <a:ext uri="{FF2B5EF4-FFF2-40B4-BE49-F238E27FC236}">
                <a16:creationId xmlns:a16="http://schemas.microsoft.com/office/drawing/2014/main" id="{C90019DE-0E2E-4D25-8EBB-2AA6C9805FCB}"/>
              </a:ext>
            </a:extLst>
          </p:cNvPr>
          <p:cNvSpPr/>
          <p:nvPr userDrawn="1">
            <p:custDataLst>
              <p:tags r:id="rId39"/>
            </p:custDataLst>
          </p:nvPr>
        </p:nvSpPr>
        <p:spPr>
          <a:xfrm>
            <a:off x="4304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5" name="Rectangle 24" hidden="1">
            <a:extLst>
              <a:ext uri="{FF2B5EF4-FFF2-40B4-BE49-F238E27FC236}">
                <a16:creationId xmlns:a16="http://schemas.microsoft.com/office/drawing/2014/main" id="{5743DD09-14AA-4131-9DA2-5E4B49BF5418}"/>
              </a:ext>
            </a:extLst>
          </p:cNvPr>
          <p:cNvSpPr/>
          <p:nvPr userDrawn="1">
            <p:custDataLst>
              <p:tags r:id="rId40"/>
            </p:custDataLst>
          </p:nvPr>
        </p:nvSpPr>
        <p:spPr>
          <a:xfrm>
            <a:off x="5065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6" name="Rectangle 25" hidden="1">
            <a:extLst>
              <a:ext uri="{FF2B5EF4-FFF2-40B4-BE49-F238E27FC236}">
                <a16:creationId xmlns:a16="http://schemas.microsoft.com/office/drawing/2014/main" id="{54D98BB9-B9BA-4230-9B6C-2B0937D4CADC}"/>
              </a:ext>
            </a:extLst>
          </p:cNvPr>
          <p:cNvSpPr/>
          <p:nvPr userDrawn="1">
            <p:custDataLst>
              <p:tags r:id="rId41"/>
            </p:custDataLst>
          </p:nvPr>
        </p:nvSpPr>
        <p:spPr>
          <a:xfrm>
            <a:off x="5245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7" name="Rectangle 26" hidden="1">
            <a:extLst>
              <a:ext uri="{FF2B5EF4-FFF2-40B4-BE49-F238E27FC236}">
                <a16:creationId xmlns:a16="http://schemas.microsoft.com/office/drawing/2014/main" id="{0E84BDF3-3A6F-4957-9C70-3E513F17F8E6}"/>
              </a:ext>
            </a:extLst>
          </p:cNvPr>
          <p:cNvSpPr/>
          <p:nvPr userDrawn="1">
            <p:custDataLst>
              <p:tags r:id="rId42"/>
            </p:custDataLst>
          </p:nvPr>
        </p:nvSpPr>
        <p:spPr>
          <a:xfrm>
            <a:off x="6006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8" name="Rectangle 27" hidden="1">
            <a:extLst>
              <a:ext uri="{FF2B5EF4-FFF2-40B4-BE49-F238E27FC236}">
                <a16:creationId xmlns:a16="http://schemas.microsoft.com/office/drawing/2014/main" id="{F8D87BF2-62DC-4044-8884-CD295F80035D}"/>
              </a:ext>
            </a:extLst>
          </p:cNvPr>
          <p:cNvSpPr/>
          <p:nvPr userDrawn="1">
            <p:custDataLst>
              <p:tags r:id="rId43"/>
            </p:custDataLst>
          </p:nvPr>
        </p:nvSpPr>
        <p:spPr>
          <a:xfrm>
            <a:off x="6186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29" name="Rectangle 28" hidden="1">
            <a:extLst>
              <a:ext uri="{FF2B5EF4-FFF2-40B4-BE49-F238E27FC236}">
                <a16:creationId xmlns:a16="http://schemas.microsoft.com/office/drawing/2014/main" id="{997FA058-ADE0-4733-B4D3-D07665FA08E4}"/>
              </a:ext>
            </a:extLst>
          </p:cNvPr>
          <p:cNvSpPr/>
          <p:nvPr userDrawn="1">
            <p:custDataLst>
              <p:tags r:id="rId44"/>
            </p:custDataLst>
          </p:nvPr>
        </p:nvSpPr>
        <p:spPr>
          <a:xfrm>
            <a:off x="6947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0" name="Rectangle 29" hidden="1">
            <a:extLst>
              <a:ext uri="{FF2B5EF4-FFF2-40B4-BE49-F238E27FC236}">
                <a16:creationId xmlns:a16="http://schemas.microsoft.com/office/drawing/2014/main" id="{CF0CB68A-836B-4424-A951-4595D080DA84}"/>
              </a:ext>
            </a:extLst>
          </p:cNvPr>
          <p:cNvSpPr/>
          <p:nvPr userDrawn="1">
            <p:custDataLst>
              <p:tags r:id="rId45"/>
            </p:custDataLst>
          </p:nvPr>
        </p:nvSpPr>
        <p:spPr>
          <a:xfrm>
            <a:off x="7127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1" name="Rectangle 30" hidden="1">
            <a:extLst>
              <a:ext uri="{FF2B5EF4-FFF2-40B4-BE49-F238E27FC236}">
                <a16:creationId xmlns:a16="http://schemas.microsoft.com/office/drawing/2014/main" id="{37E6161D-D1CC-43BF-868E-E0728DA933D2}"/>
              </a:ext>
            </a:extLst>
          </p:cNvPr>
          <p:cNvSpPr/>
          <p:nvPr userDrawn="1">
            <p:custDataLst>
              <p:tags r:id="rId46"/>
            </p:custDataLst>
          </p:nvPr>
        </p:nvSpPr>
        <p:spPr>
          <a:xfrm>
            <a:off x="7888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2" name="Rectangle 31" hidden="1">
            <a:extLst>
              <a:ext uri="{FF2B5EF4-FFF2-40B4-BE49-F238E27FC236}">
                <a16:creationId xmlns:a16="http://schemas.microsoft.com/office/drawing/2014/main" id="{B91C25CE-0CFC-46B9-8355-74CBDF16BA65}"/>
              </a:ext>
            </a:extLst>
          </p:cNvPr>
          <p:cNvSpPr/>
          <p:nvPr userDrawn="1">
            <p:custDataLst>
              <p:tags r:id="rId47"/>
            </p:custDataLst>
          </p:nvPr>
        </p:nvSpPr>
        <p:spPr>
          <a:xfrm>
            <a:off x="8068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3" name="Rectangle 32" hidden="1">
            <a:extLst>
              <a:ext uri="{FF2B5EF4-FFF2-40B4-BE49-F238E27FC236}">
                <a16:creationId xmlns:a16="http://schemas.microsoft.com/office/drawing/2014/main" id="{DE20CDAE-9F45-4CE8-A05F-6A96B2B5939F}"/>
              </a:ext>
            </a:extLst>
          </p:cNvPr>
          <p:cNvSpPr/>
          <p:nvPr userDrawn="1">
            <p:custDataLst>
              <p:tags r:id="rId48"/>
            </p:custDataLst>
          </p:nvPr>
        </p:nvSpPr>
        <p:spPr>
          <a:xfrm>
            <a:off x="8829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4" name="Rectangle 33" hidden="1">
            <a:extLst>
              <a:ext uri="{FF2B5EF4-FFF2-40B4-BE49-F238E27FC236}">
                <a16:creationId xmlns:a16="http://schemas.microsoft.com/office/drawing/2014/main" id="{6432E07F-A333-4B52-865F-B73930C08029}"/>
              </a:ext>
            </a:extLst>
          </p:cNvPr>
          <p:cNvSpPr/>
          <p:nvPr userDrawn="1">
            <p:custDataLst>
              <p:tags r:id="rId49"/>
            </p:custDataLst>
          </p:nvPr>
        </p:nvSpPr>
        <p:spPr>
          <a:xfrm>
            <a:off x="9009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5" name="Rectangle 34" hidden="1">
            <a:extLst>
              <a:ext uri="{FF2B5EF4-FFF2-40B4-BE49-F238E27FC236}">
                <a16:creationId xmlns:a16="http://schemas.microsoft.com/office/drawing/2014/main" id="{4391A0C5-6CD6-4DC4-8D81-B703452F5556}"/>
              </a:ext>
            </a:extLst>
          </p:cNvPr>
          <p:cNvSpPr/>
          <p:nvPr userDrawn="1">
            <p:custDataLst>
              <p:tags r:id="rId50"/>
            </p:custDataLst>
          </p:nvPr>
        </p:nvSpPr>
        <p:spPr>
          <a:xfrm>
            <a:off x="9770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6" name="Rectangle 35" hidden="1">
            <a:extLst>
              <a:ext uri="{FF2B5EF4-FFF2-40B4-BE49-F238E27FC236}">
                <a16:creationId xmlns:a16="http://schemas.microsoft.com/office/drawing/2014/main" id="{C2BB7253-FD9F-45C4-B7EC-3DFA632E9A5C}"/>
              </a:ext>
            </a:extLst>
          </p:cNvPr>
          <p:cNvSpPr/>
          <p:nvPr userDrawn="1">
            <p:custDataLst>
              <p:tags r:id="rId51"/>
            </p:custDataLst>
          </p:nvPr>
        </p:nvSpPr>
        <p:spPr>
          <a:xfrm>
            <a:off x="9950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7" name="Rectangle 36" hidden="1">
            <a:extLst>
              <a:ext uri="{FF2B5EF4-FFF2-40B4-BE49-F238E27FC236}">
                <a16:creationId xmlns:a16="http://schemas.microsoft.com/office/drawing/2014/main" id="{8551C5F9-5795-44CA-A212-05C6ED297020}"/>
              </a:ext>
            </a:extLst>
          </p:cNvPr>
          <p:cNvSpPr/>
          <p:nvPr userDrawn="1">
            <p:custDataLst>
              <p:tags r:id="rId52"/>
            </p:custDataLst>
          </p:nvPr>
        </p:nvSpPr>
        <p:spPr>
          <a:xfrm>
            <a:off x="10711000" y="540000"/>
            <a:ext cx="180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sp>
        <p:nvSpPr>
          <p:cNvPr id="38" name="Rectangle 37" hidden="1">
            <a:extLst>
              <a:ext uri="{FF2B5EF4-FFF2-40B4-BE49-F238E27FC236}">
                <a16:creationId xmlns:a16="http://schemas.microsoft.com/office/drawing/2014/main" id="{9BA724BC-F1B2-426A-9B61-ACA60B3A108B}"/>
              </a:ext>
            </a:extLst>
          </p:cNvPr>
          <p:cNvSpPr/>
          <p:nvPr userDrawn="1">
            <p:custDataLst>
              <p:tags r:id="rId53"/>
            </p:custDataLst>
          </p:nvPr>
        </p:nvSpPr>
        <p:spPr>
          <a:xfrm>
            <a:off x="10891000" y="540000"/>
            <a:ext cx="761000" cy="5508000"/>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a:p>
        </p:txBody>
      </p:sp>
      <p:grpSp>
        <p:nvGrpSpPr>
          <p:cNvPr id="40" name="Logo">
            <a:extLst>
              <a:ext uri="{FF2B5EF4-FFF2-40B4-BE49-F238E27FC236}">
                <a16:creationId xmlns:a16="http://schemas.microsoft.com/office/drawing/2014/main" id="{41159307-D2B4-4D3F-A332-4F79D6D74E94}"/>
              </a:ext>
            </a:extLst>
          </p:cNvPr>
          <p:cNvGrpSpPr/>
          <p:nvPr userDrawn="1"/>
        </p:nvGrpSpPr>
        <p:grpSpPr>
          <a:xfrm>
            <a:off x="10893210" y="6350918"/>
            <a:ext cx="755843" cy="322808"/>
            <a:chOff x="6380216" y="4059273"/>
            <a:chExt cx="2905863" cy="1241045"/>
          </a:xfrm>
        </p:grpSpPr>
        <p:sp>
          <p:nvSpPr>
            <p:cNvPr id="41" name="Freeform: Shape 40">
              <a:extLst>
                <a:ext uri="{FF2B5EF4-FFF2-40B4-BE49-F238E27FC236}">
                  <a16:creationId xmlns:a16="http://schemas.microsoft.com/office/drawing/2014/main" id="{58D12840-1B77-4571-AEF6-084C7CA9B155}"/>
                </a:ext>
              </a:extLst>
            </p:cNvPr>
            <p:cNvSpPr/>
            <p:nvPr/>
          </p:nvSpPr>
          <p:spPr>
            <a:xfrm>
              <a:off x="6380216" y="4059273"/>
              <a:ext cx="2905863" cy="346936"/>
            </a:xfrm>
            <a:custGeom>
              <a:avLst/>
              <a:gdLst>
                <a:gd name="connsiteX0" fmla="*/ 0 w 2905863"/>
                <a:gd name="connsiteY0" fmla="*/ 0 h 346936"/>
                <a:gd name="connsiteX1" fmla="*/ 2905864 w 2905863"/>
                <a:gd name="connsiteY1" fmla="*/ 0 h 346936"/>
                <a:gd name="connsiteX2" fmla="*/ 2905864 w 2905863"/>
                <a:gd name="connsiteY2" fmla="*/ 346937 h 346936"/>
                <a:gd name="connsiteX3" fmla="*/ 0 w 2905863"/>
                <a:gd name="connsiteY3" fmla="*/ 346937 h 346936"/>
              </a:gdLst>
              <a:ahLst/>
              <a:cxnLst>
                <a:cxn ang="0">
                  <a:pos x="connsiteX0" y="connsiteY0"/>
                </a:cxn>
                <a:cxn ang="0">
                  <a:pos x="connsiteX1" y="connsiteY1"/>
                </a:cxn>
                <a:cxn ang="0">
                  <a:pos x="connsiteX2" y="connsiteY2"/>
                </a:cxn>
                <a:cxn ang="0">
                  <a:pos x="connsiteX3" y="connsiteY3"/>
                </a:cxn>
              </a:cxnLst>
              <a:rect l="l" t="t" r="r" b="b"/>
              <a:pathLst>
                <a:path w="2905863" h="346936">
                  <a:moveTo>
                    <a:pt x="0" y="0"/>
                  </a:moveTo>
                  <a:lnTo>
                    <a:pt x="2905864" y="0"/>
                  </a:lnTo>
                  <a:lnTo>
                    <a:pt x="2905864" y="346937"/>
                  </a:lnTo>
                  <a:lnTo>
                    <a:pt x="0" y="346937"/>
                  </a:lnTo>
                  <a:close/>
                </a:path>
              </a:pathLst>
            </a:custGeom>
            <a:solidFill>
              <a:srgbClr val="99D9F0"/>
            </a:solidFill>
            <a:ln w="4731"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A2A81581-576B-48A7-8DE8-ED168555C1E3}"/>
                </a:ext>
              </a:extLst>
            </p:cNvPr>
            <p:cNvSpPr/>
            <p:nvPr/>
          </p:nvSpPr>
          <p:spPr>
            <a:xfrm>
              <a:off x="6380216" y="4521775"/>
              <a:ext cx="2905863" cy="57854"/>
            </a:xfrm>
            <a:custGeom>
              <a:avLst/>
              <a:gdLst>
                <a:gd name="connsiteX0" fmla="*/ 0 w 2905863"/>
                <a:gd name="connsiteY0" fmla="*/ 0 h 57854"/>
                <a:gd name="connsiteX1" fmla="*/ 2905864 w 2905863"/>
                <a:gd name="connsiteY1" fmla="*/ 0 h 57854"/>
                <a:gd name="connsiteX2" fmla="*/ 2905864 w 2905863"/>
                <a:gd name="connsiteY2" fmla="*/ 57854 h 57854"/>
                <a:gd name="connsiteX3" fmla="*/ 0 w 2905863"/>
                <a:gd name="connsiteY3" fmla="*/ 57854 h 57854"/>
              </a:gdLst>
              <a:ahLst/>
              <a:cxnLst>
                <a:cxn ang="0">
                  <a:pos x="connsiteX0" y="connsiteY0"/>
                </a:cxn>
                <a:cxn ang="0">
                  <a:pos x="connsiteX1" y="connsiteY1"/>
                </a:cxn>
                <a:cxn ang="0">
                  <a:pos x="connsiteX2" y="connsiteY2"/>
                </a:cxn>
                <a:cxn ang="0">
                  <a:pos x="connsiteX3" y="connsiteY3"/>
                </a:cxn>
              </a:cxnLst>
              <a:rect l="l" t="t" r="r" b="b"/>
              <a:pathLst>
                <a:path w="2905863" h="57854">
                  <a:moveTo>
                    <a:pt x="0" y="0"/>
                  </a:moveTo>
                  <a:lnTo>
                    <a:pt x="2905864" y="0"/>
                  </a:lnTo>
                  <a:lnTo>
                    <a:pt x="2905864" y="57854"/>
                  </a:lnTo>
                  <a:lnTo>
                    <a:pt x="0" y="57854"/>
                  </a:lnTo>
                  <a:close/>
                </a:path>
              </a:pathLst>
            </a:custGeom>
            <a:solidFill>
              <a:srgbClr val="3F9C35"/>
            </a:solidFill>
            <a:ln w="4731"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AC230431-2867-4E73-880C-8C7079DEE770}"/>
                </a:ext>
              </a:extLst>
            </p:cNvPr>
            <p:cNvSpPr/>
            <p:nvPr/>
          </p:nvSpPr>
          <p:spPr>
            <a:xfrm>
              <a:off x="6380216" y="4637294"/>
              <a:ext cx="2905863" cy="115566"/>
            </a:xfrm>
            <a:custGeom>
              <a:avLst/>
              <a:gdLst>
                <a:gd name="connsiteX0" fmla="*/ 0 w 2905863"/>
                <a:gd name="connsiteY0" fmla="*/ 0 h 115566"/>
                <a:gd name="connsiteX1" fmla="*/ 2905864 w 2905863"/>
                <a:gd name="connsiteY1" fmla="*/ 0 h 115566"/>
                <a:gd name="connsiteX2" fmla="*/ 2905864 w 2905863"/>
                <a:gd name="connsiteY2" fmla="*/ 115566 h 115566"/>
                <a:gd name="connsiteX3" fmla="*/ 0 w 2905863"/>
                <a:gd name="connsiteY3" fmla="*/ 115566 h 115566"/>
              </a:gdLst>
              <a:ahLst/>
              <a:cxnLst>
                <a:cxn ang="0">
                  <a:pos x="connsiteX0" y="connsiteY0"/>
                </a:cxn>
                <a:cxn ang="0">
                  <a:pos x="connsiteX1" y="connsiteY1"/>
                </a:cxn>
                <a:cxn ang="0">
                  <a:pos x="connsiteX2" y="connsiteY2"/>
                </a:cxn>
                <a:cxn ang="0">
                  <a:pos x="connsiteX3" y="connsiteY3"/>
                </a:cxn>
              </a:cxnLst>
              <a:rect l="l" t="t" r="r" b="b"/>
              <a:pathLst>
                <a:path w="2905863" h="115566">
                  <a:moveTo>
                    <a:pt x="0" y="0"/>
                  </a:moveTo>
                  <a:lnTo>
                    <a:pt x="2905864" y="0"/>
                  </a:lnTo>
                  <a:lnTo>
                    <a:pt x="2905864" y="115566"/>
                  </a:lnTo>
                  <a:lnTo>
                    <a:pt x="0" y="115566"/>
                  </a:lnTo>
                  <a:close/>
                </a:path>
              </a:pathLst>
            </a:custGeom>
            <a:solidFill>
              <a:srgbClr val="003591"/>
            </a:solidFill>
            <a:ln w="4731"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953E370-A14B-4752-8604-69F1D46FD559}"/>
                </a:ext>
              </a:extLst>
            </p:cNvPr>
            <p:cNvSpPr/>
            <p:nvPr/>
          </p:nvSpPr>
          <p:spPr>
            <a:xfrm>
              <a:off x="7833598" y="4927183"/>
              <a:ext cx="392545" cy="373134"/>
            </a:xfrm>
            <a:custGeom>
              <a:avLst/>
              <a:gdLst>
                <a:gd name="connsiteX0" fmla="*/ 303984 w 392545"/>
                <a:gd name="connsiteY0" fmla="*/ 19174 h 373134"/>
                <a:gd name="connsiteX1" fmla="*/ 201992 w 392545"/>
                <a:gd name="connsiteY1" fmla="*/ 0 h 373134"/>
                <a:gd name="connsiteX2" fmla="*/ 62173 w 392545"/>
                <a:gd name="connsiteY2" fmla="*/ 0 h 373134"/>
                <a:gd name="connsiteX3" fmla="*/ 27859 w 392545"/>
                <a:gd name="connsiteY3" fmla="*/ 0 h 373134"/>
                <a:gd name="connsiteX4" fmla="*/ 0 w 392545"/>
                <a:gd name="connsiteY4" fmla="*/ 0 h 373134"/>
                <a:gd name="connsiteX5" fmla="*/ 0 w 392545"/>
                <a:gd name="connsiteY5" fmla="*/ 373135 h 373134"/>
                <a:gd name="connsiteX6" fmla="*/ 27859 w 392545"/>
                <a:gd name="connsiteY6" fmla="*/ 373135 h 373134"/>
                <a:gd name="connsiteX7" fmla="*/ 62173 w 392545"/>
                <a:gd name="connsiteY7" fmla="*/ 373135 h 373134"/>
                <a:gd name="connsiteX8" fmla="*/ 201992 w 392545"/>
                <a:gd name="connsiteY8" fmla="*/ 373135 h 373134"/>
                <a:gd name="connsiteX9" fmla="*/ 303984 w 392545"/>
                <a:gd name="connsiteY9" fmla="*/ 353961 h 373134"/>
                <a:gd name="connsiteX10" fmla="*/ 369670 w 392545"/>
                <a:gd name="connsiteY10" fmla="*/ 296249 h 373134"/>
                <a:gd name="connsiteX11" fmla="*/ 392546 w 392545"/>
                <a:gd name="connsiteY11" fmla="*/ 199477 h 373134"/>
                <a:gd name="connsiteX12" fmla="*/ 392546 w 392545"/>
                <a:gd name="connsiteY12" fmla="*/ 173611 h 373134"/>
                <a:gd name="connsiteX13" fmla="*/ 369670 w 392545"/>
                <a:gd name="connsiteY13" fmla="*/ 76839 h 373134"/>
                <a:gd name="connsiteX14" fmla="*/ 303984 w 392545"/>
                <a:gd name="connsiteY14" fmla="*/ 19174 h 373134"/>
                <a:gd name="connsiteX15" fmla="*/ 331369 w 392545"/>
                <a:gd name="connsiteY15" fmla="*/ 197531 h 373134"/>
                <a:gd name="connsiteX16" fmla="*/ 299048 w 392545"/>
                <a:gd name="connsiteY16" fmla="*/ 287563 h 373134"/>
                <a:gd name="connsiteX17" fmla="*/ 202514 w 392545"/>
                <a:gd name="connsiteY17" fmla="*/ 316894 h 373134"/>
                <a:gd name="connsiteX18" fmla="*/ 62221 w 392545"/>
                <a:gd name="connsiteY18" fmla="*/ 316894 h 373134"/>
                <a:gd name="connsiteX19" fmla="*/ 62221 w 392545"/>
                <a:gd name="connsiteY19" fmla="*/ 56193 h 373134"/>
                <a:gd name="connsiteX20" fmla="*/ 202514 w 392545"/>
                <a:gd name="connsiteY20" fmla="*/ 56193 h 373134"/>
                <a:gd name="connsiteX21" fmla="*/ 299048 w 392545"/>
                <a:gd name="connsiteY21" fmla="*/ 84812 h 373134"/>
                <a:gd name="connsiteX22" fmla="*/ 331369 w 392545"/>
                <a:gd name="connsiteY22" fmla="*/ 175604 h 373134"/>
                <a:gd name="connsiteX23" fmla="*/ 331369 w 392545"/>
                <a:gd name="connsiteY23" fmla="*/ 197531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545" h="373134">
                  <a:moveTo>
                    <a:pt x="303984" y="19174"/>
                  </a:moveTo>
                  <a:cubicBezTo>
                    <a:pt x="275461" y="6407"/>
                    <a:pt x="241479" y="0"/>
                    <a:pt x="201992" y="0"/>
                  </a:cubicBezTo>
                  <a:lnTo>
                    <a:pt x="62173" y="0"/>
                  </a:lnTo>
                  <a:lnTo>
                    <a:pt x="27859" y="0"/>
                  </a:lnTo>
                  <a:lnTo>
                    <a:pt x="0" y="0"/>
                  </a:lnTo>
                  <a:lnTo>
                    <a:pt x="0" y="373135"/>
                  </a:lnTo>
                  <a:lnTo>
                    <a:pt x="27859" y="373135"/>
                  </a:lnTo>
                  <a:lnTo>
                    <a:pt x="62173" y="373135"/>
                  </a:lnTo>
                  <a:lnTo>
                    <a:pt x="201992" y="373135"/>
                  </a:lnTo>
                  <a:cubicBezTo>
                    <a:pt x="241479" y="373135"/>
                    <a:pt x="275461" y="366728"/>
                    <a:pt x="303984" y="353961"/>
                  </a:cubicBezTo>
                  <a:cubicBezTo>
                    <a:pt x="332508" y="341194"/>
                    <a:pt x="354387" y="321972"/>
                    <a:pt x="369670" y="296249"/>
                  </a:cubicBezTo>
                  <a:cubicBezTo>
                    <a:pt x="384904" y="270525"/>
                    <a:pt x="392546" y="238299"/>
                    <a:pt x="392546" y="199477"/>
                  </a:cubicBezTo>
                  <a:lnTo>
                    <a:pt x="392546" y="173611"/>
                  </a:lnTo>
                  <a:cubicBezTo>
                    <a:pt x="392546" y="134788"/>
                    <a:pt x="384904" y="102562"/>
                    <a:pt x="369670" y="76839"/>
                  </a:cubicBezTo>
                  <a:cubicBezTo>
                    <a:pt x="354387" y="51162"/>
                    <a:pt x="332508" y="31941"/>
                    <a:pt x="303984" y="19174"/>
                  </a:cubicBezTo>
                  <a:close/>
                  <a:moveTo>
                    <a:pt x="331369" y="197531"/>
                  </a:moveTo>
                  <a:cubicBezTo>
                    <a:pt x="331369" y="238015"/>
                    <a:pt x="320596" y="268010"/>
                    <a:pt x="299048" y="287563"/>
                  </a:cubicBezTo>
                  <a:cubicBezTo>
                    <a:pt x="277502" y="307117"/>
                    <a:pt x="245323" y="316894"/>
                    <a:pt x="202514" y="316894"/>
                  </a:cubicBezTo>
                  <a:lnTo>
                    <a:pt x="62221" y="316894"/>
                  </a:lnTo>
                  <a:lnTo>
                    <a:pt x="62221" y="56193"/>
                  </a:lnTo>
                  <a:lnTo>
                    <a:pt x="202514" y="56193"/>
                  </a:lnTo>
                  <a:cubicBezTo>
                    <a:pt x="245323" y="56193"/>
                    <a:pt x="277454" y="65733"/>
                    <a:pt x="299048" y="84812"/>
                  </a:cubicBezTo>
                  <a:cubicBezTo>
                    <a:pt x="320596" y="103891"/>
                    <a:pt x="331369" y="134171"/>
                    <a:pt x="331369" y="175604"/>
                  </a:cubicBezTo>
                  <a:lnTo>
                    <a:pt x="331369" y="197531"/>
                  </a:lnTo>
                  <a:close/>
                </a:path>
              </a:pathLst>
            </a:custGeom>
            <a:solidFill>
              <a:srgbClr val="0F214A"/>
            </a:solidFill>
            <a:ln w="4731"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E6EAE3BE-38C7-419F-AAB5-25C869D36117}"/>
                </a:ext>
              </a:extLst>
            </p:cNvPr>
            <p:cNvSpPr/>
            <p:nvPr/>
          </p:nvSpPr>
          <p:spPr>
            <a:xfrm>
              <a:off x="8344036" y="4927183"/>
              <a:ext cx="410485" cy="373134"/>
            </a:xfrm>
            <a:custGeom>
              <a:avLst/>
              <a:gdLst>
                <a:gd name="connsiteX0" fmla="*/ 349262 w 410485"/>
                <a:gd name="connsiteY0" fmla="*/ 291598 h 373134"/>
                <a:gd name="connsiteX1" fmla="*/ 60702 w 410485"/>
                <a:gd name="connsiteY1" fmla="*/ 0 h 373134"/>
                <a:gd name="connsiteX2" fmla="*/ 26388 w 410485"/>
                <a:gd name="connsiteY2" fmla="*/ 0 h 373134"/>
                <a:gd name="connsiteX3" fmla="*/ 0 w 410485"/>
                <a:gd name="connsiteY3" fmla="*/ 0 h 373134"/>
                <a:gd name="connsiteX4" fmla="*/ 0 w 410485"/>
                <a:gd name="connsiteY4" fmla="*/ 373135 h 373134"/>
                <a:gd name="connsiteX5" fmla="*/ 60702 w 410485"/>
                <a:gd name="connsiteY5" fmla="*/ 373135 h 373134"/>
                <a:gd name="connsiteX6" fmla="*/ 60702 w 410485"/>
                <a:gd name="connsiteY6" fmla="*/ 81917 h 373134"/>
                <a:gd name="connsiteX7" fmla="*/ 349262 w 410485"/>
                <a:gd name="connsiteY7" fmla="*/ 373135 h 373134"/>
                <a:gd name="connsiteX8" fmla="*/ 410486 w 410485"/>
                <a:gd name="connsiteY8" fmla="*/ 373135 h 373134"/>
                <a:gd name="connsiteX9" fmla="*/ 410486 w 410485"/>
                <a:gd name="connsiteY9" fmla="*/ 0 h 373134"/>
                <a:gd name="connsiteX10" fmla="*/ 349262 w 410485"/>
                <a:gd name="connsiteY10"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0485" h="373134">
                  <a:moveTo>
                    <a:pt x="349262" y="291598"/>
                  </a:moveTo>
                  <a:lnTo>
                    <a:pt x="60702" y="0"/>
                  </a:lnTo>
                  <a:lnTo>
                    <a:pt x="26388" y="0"/>
                  </a:lnTo>
                  <a:lnTo>
                    <a:pt x="0" y="0"/>
                  </a:lnTo>
                  <a:lnTo>
                    <a:pt x="0" y="373135"/>
                  </a:lnTo>
                  <a:lnTo>
                    <a:pt x="60702" y="373135"/>
                  </a:lnTo>
                  <a:lnTo>
                    <a:pt x="60702" y="81917"/>
                  </a:lnTo>
                  <a:lnTo>
                    <a:pt x="349262" y="373135"/>
                  </a:lnTo>
                  <a:lnTo>
                    <a:pt x="410486" y="373135"/>
                  </a:lnTo>
                  <a:lnTo>
                    <a:pt x="410486" y="0"/>
                  </a:lnTo>
                  <a:lnTo>
                    <a:pt x="349262" y="0"/>
                  </a:lnTo>
                  <a:close/>
                </a:path>
              </a:pathLst>
            </a:custGeom>
            <a:solidFill>
              <a:srgbClr val="0F214A"/>
            </a:solidFill>
            <a:ln w="4731"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34311A0A-BE4B-477F-A258-403879A87BF4}"/>
                </a:ext>
              </a:extLst>
            </p:cNvPr>
            <p:cNvSpPr/>
            <p:nvPr/>
          </p:nvSpPr>
          <p:spPr>
            <a:xfrm>
              <a:off x="8863965" y="4927183"/>
              <a:ext cx="421876" cy="373134"/>
            </a:xfrm>
            <a:custGeom>
              <a:avLst/>
              <a:gdLst>
                <a:gd name="connsiteX0" fmla="*/ 355716 w 421876"/>
                <a:gd name="connsiteY0" fmla="*/ 0 h 373134"/>
                <a:gd name="connsiteX1" fmla="*/ 212955 w 421876"/>
                <a:gd name="connsiteY1" fmla="*/ 291598 h 373134"/>
                <a:gd name="connsiteX2" fmla="*/ 70146 w 421876"/>
                <a:gd name="connsiteY2" fmla="*/ 0 h 373134"/>
                <a:gd name="connsiteX3" fmla="*/ 0 w 421876"/>
                <a:gd name="connsiteY3" fmla="*/ 0 h 373134"/>
                <a:gd name="connsiteX4" fmla="*/ 187042 w 421876"/>
                <a:gd name="connsiteY4" fmla="*/ 373135 h 373134"/>
                <a:gd name="connsiteX5" fmla="*/ 235309 w 421876"/>
                <a:gd name="connsiteY5" fmla="*/ 373135 h 373134"/>
                <a:gd name="connsiteX6" fmla="*/ 421876 w 421876"/>
                <a:gd name="connsiteY6" fmla="*/ 0 h 37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876" h="373134">
                  <a:moveTo>
                    <a:pt x="355716" y="0"/>
                  </a:moveTo>
                  <a:lnTo>
                    <a:pt x="212955" y="291598"/>
                  </a:lnTo>
                  <a:lnTo>
                    <a:pt x="70146" y="0"/>
                  </a:lnTo>
                  <a:lnTo>
                    <a:pt x="0" y="0"/>
                  </a:lnTo>
                  <a:lnTo>
                    <a:pt x="187042" y="373135"/>
                  </a:lnTo>
                  <a:lnTo>
                    <a:pt x="235309" y="373135"/>
                  </a:lnTo>
                  <a:lnTo>
                    <a:pt x="421876" y="0"/>
                  </a:lnTo>
                  <a:close/>
                </a:path>
              </a:pathLst>
            </a:custGeom>
            <a:solidFill>
              <a:srgbClr val="0F214A"/>
            </a:solidFill>
            <a:ln w="4731" cap="flat">
              <a:noFill/>
              <a:prstDash val="solid"/>
              <a:miter/>
            </a:ln>
          </p:spPr>
          <p:txBody>
            <a:bodyPr rtlCol="0" anchor="ctr"/>
            <a:lstStyle/>
            <a:p>
              <a:endParaRPr lang="en-GB"/>
            </a:p>
          </p:txBody>
        </p:sp>
      </p:grpSp>
      <p:sp>
        <p:nvSpPr>
          <p:cNvPr id="4" name="Date Placeholder 3"/>
          <p:cNvSpPr>
            <a:spLocks noGrp="1"/>
          </p:cNvSpPr>
          <p:nvPr>
            <p:ph type="dt" sz="half" idx="2"/>
          </p:nvPr>
        </p:nvSpPr>
        <p:spPr>
          <a:xfrm>
            <a:off x="0" y="6858000"/>
            <a:ext cx="0" cy="0"/>
          </a:xfrm>
          <a:prstGeom prst="rect">
            <a:avLst/>
          </a:prstGeom>
        </p:spPr>
        <p:txBody>
          <a:bodyPr vert="horz" lIns="0" tIns="0" rIns="0" bIns="0" rtlCol="0" anchor="t" anchorCtr="0"/>
          <a:lstStyle>
            <a:lvl1pPr algn="r">
              <a:defRPr sz="700">
                <a:noFill/>
              </a:defRPr>
            </a:lvl1pPr>
          </a:lstStyle>
          <a:p>
            <a:endParaRPr lang="en-GB" sz="700"/>
          </a:p>
        </p:txBody>
      </p:sp>
      <p:sp>
        <p:nvSpPr>
          <p:cNvPr id="5" name="Footer Placeholder 4"/>
          <p:cNvSpPr>
            <a:spLocks noGrp="1"/>
          </p:cNvSpPr>
          <p:nvPr>
            <p:ph type="ftr" sz="quarter" idx="3"/>
          </p:nvPr>
        </p:nvSpPr>
        <p:spPr>
          <a:xfrm>
            <a:off x="2422800" y="6440400"/>
            <a:ext cx="2638800" cy="151200"/>
          </a:xfrm>
          <a:prstGeom prst="rect">
            <a:avLst/>
          </a:prstGeom>
        </p:spPr>
        <p:txBody>
          <a:bodyPr vert="horz" lIns="0" tIns="0" rIns="0" bIns="0" rtlCol="0" anchor="t" anchorCtr="0"/>
          <a:lstStyle>
            <a:lvl1pPr algn="l">
              <a:defRPr sz="700" b="0" cap="all" baseline="0">
                <a:solidFill>
                  <a:schemeClr val="accent1"/>
                </a:solidFill>
              </a:defRPr>
            </a:lvl1pPr>
          </a:lstStyle>
          <a:p>
            <a:endParaRPr lang="en-GB"/>
          </a:p>
        </p:txBody>
      </p:sp>
      <p:sp>
        <p:nvSpPr>
          <p:cNvPr id="6" name="Slide Number Placeholder 5"/>
          <p:cNvSpPr>
            <a:spLocks noGrp="1"/>
          </p:cNvSpPr>
          <p:nvPr>
            <p:ph type="sldNum" sz="quarter" idx="4"/>
          </p:nvPr>
        </p:nvSpPr>
        <p:spPr>
          <a:xfrm>
            <a:off x="540000" y="6440400"/>
            <a:ext cx="266400" cy="151200"/>
          </a:xfrm>
          <a:prstGeom prst="rect">
            <a:avLst/>
          </a:prstGeom>
        </p:spPr>
        <p:txBody>
          <a:bodyPr vert="horz" lIns="0" tIns="0" rIns="0" bIns="0" rtlCol="0" anchor="t" anchorCtr="0"/>
          <a:lstStyle>
            <a:lvl1pPr algn="l">
              <a:defRPr sz="700">
                <a:solidFill>
                  <a:schemeClr val="accent1"/>
                </a:solidFill>
              </a:defRPr>
            </a:lvl1pPr>
          </a:lstStyle>
          <a:p>
            <a:fld id="{5BA07366-CB75-4AA8-9E5B-928B849F427C}" type="slidenum">
              <a:rPr lang="en-GB" smtClean="0"/>
              <a:pPr/>
              <a:t>‹#›</a:t>
            </a:fld>
            <a:endParaRPr lang="en-GB"/>
          </a:p>
        </p:txBody>
      </p:sp>
      <p:sp>
        <p:nvSpPr>
          <p:cNvPr id="11" name="_SD_FLD_Copyright"/>
          <p:cNvSpPr txBox="1"/>
          <p:nvPr userDrawn="1"/>
        </p:nvSpPr>
        <p:spPr>
          <a:xfrm>
            <a:off x="853200" y="6440400"/>
            <a:ext cx="278923" cy="107722"/>
          </a:xfrm>
          <a:prstGeom prst="rect">
            <a:avLst/>
          </a:prstGeom>
          <a:noFill/>
        </p:spPr>
        <p:txBody>
          <a:bodyPr wrap="none" lIns="0" tIns="0" rIns="0" bIns="0" rtlCol="0">
            <a:spAutoFit/>
          </a:bodyPr>
          <a:lstStyle/>
          <a:p>
            <a:r>
              <a:rPr lang="en-GB" sz="700" noProof="0">
                <a:solidFill>
                  <a:schemeClr val="accent1"/>
                </a:solidFill>
              </a:rPr>
              <a:t>DNV ©</a:t>
            </a:r>
          </a:p>
        </p:txBody>
      </p:sp>
      <p:sp>
        <p:nvSpPr>
          <p:cNvPr id="16" name="SD_FLD_DocumentDate"/>
          <p:cNvSpPr txBox="1">
            <a:spLocks noChangeArrowheads="1"/>
          </p:cNvSpPr>
          <p:nvPr userDrawn="1"/>
        </p:nvSpPr>
        <p:spPr bwMode="auto">
          <a:xfrm>
            <a:off x="1166400" y="6440400"/>
            <a:ext cx="1198800" cy="1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t" anchorCtr="0"/>
          <a:lstStyle/>
          <a:p>
            <a:pPr algn="ctr">
              <a:spcBef>
                <a:spcPts val="0"/>
              </a:spcBef>
            </a:pPr>
            <a:r>
              <a:rPr lang="en-GB" altLang="ja-JP" sz="700" cap="all" baseline="0" dirty="0">
                <a:solidFill>
                  <a:schemeClr val="accent1"/>
                </a:solidFill>
                <a:ea typeface="ＭＳ Ｐゴシック" charset="-128"/>
                <a:cs typeface="Arial" charset="0"/>
              </a:rPr>
              <a:t>29 March 2022</a:t>
            </a:r>
          </a:p>
        </p:txBody>
      </p:sp>
      <p:sp>
        <p:nvSpPr>
          <p:cNvPr id="39" name="SD_FLD_Confidentiality">
            <a:extLst>
              <a:ext uri="{FF2B5EF4-FFF2-40B4-BE49-F238E27FC236}">
                <a16:creationId xmlns:a16="http://schemas.microsoft.com/office/drawing/2014/main" id="{93DBE27C-CF05-4B0E-B0C5-CDDB19365D12}"/>
              </a:ext>
            </a:extLst>
          </p:cNvPr>
          <p:cNvSpPr/>
          <p:nvPr userDrawn="1"/>
        </p:nvSpPr>
        <p:spPr>
          <a:xfrm>
            <a:off x="7131600" y="6440400"/>
            <a:ext cx="2440800" cy="1512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algn="ctr" defTabSz="914400" rtl="0" eaLnBrk="1" latinLnBrk="0" hangingPunct="1">
              <a:lnSpc>
                <a:spcPct val="100000"/>
              </a:lnSpc>
              <a:spcBef>
                <a:spcPts val="0"/>
              </a:spcBef>
            </a:pPr>
            <a:endParaRPr lang="en-GB" sz="700" b="0" kern="1200" cap="all" baseline="0">
              <a:solidFill>
                <a:schemeClr val="accent1"/>
              </a:solidFill>
              <a:latin typeface="+mn-lt"/>
              <a:ea typeface="+mn-ea"/>
              <a:cs typeface="+mn-cs"/>
            </a:endParaRPr>
          </a:p>
        </p:txBody>
      </p:sp>
      <p:sp>
        <p:nvSpPr>
          <p:cNvPr id="49" name="SD_FLD_Draft" hidden="1">
            <a:extLst>
              <a:ext uri="{FF2B5EF4-FFF2-40B4-BE49-F238E27FC236}">
                <a16:creationId xmlns:a16="http://schemas.microsoft.com/office/drawing/2014/main" id="{EBD04EA3-2614-447C-8C02-69A389AD5F0C}"/>
              </a:ext>
            </a:extLst>
          </p:cNvPr>
          <p:cNvSpPr txBox="1">
            <a:spLocks noChangeArrowheads="1"/>
          </p:cNvSpPr>
          <p:nvPr userDrawn="1"/>
        </p:nvSpPr>
        <p:spPr bwMode="auto">
          <a:xfrm>
            <a:off x="5243513" y="6232324"/>
            <a:ext cx="1700337" cy="2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4400" rIns="0" bIns="0" anchor="t" anchorCtr="0"/>
          <a:lstStyle/>
          <a:p>
            <a:pPr algn="ctr">
              <a:lnSpc>
                <a:spcPct val="83000"/>
              </a:lnSpc>
              <a:spcBef>
                <a:spcPts val="0"/>
              </a:spcBef>
            </a:pPr>
            <a:r>
              <a:rPr lang="en-GB" altLang="ja-JP" sz="1600" b="0" cap="all" baseline="0">
                <a:solidFill>
                  <a:srgbClr val="C4262E"/>
                </a:solidFill>
                <a:ea typeface="ＭＳ Ｐゴシック" charset="-128"/>
                <a:cs typeface="Arial" charset="0"/>
              </a:rPr>
              <a:t>DRAFT</a:t>
            </a:r>
          </a:p>
        </p:txBody>
      </p:sp>
    </p:spTree>
    <p:extLst>
      <p:ext uri="{BB962C8B-B14F-4D97-AF65-F5344CB8AC3E}">
        <p14:creationId xmlns:p14="http://schemas.microsoft.com/office/powerpoint/2010/main" val="438226050"/>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79" r:id="rId3"/>
    <p:sldLayoutId id="2147483680" r:id="rId4"/>
    <p:sldLayoutId id="2147483661" r:id="rId5"/>
    <p:sldLayoutId id="2147483702" r:id="rId6"/>
    <p:sldLayoutId id="2147483682" r:id="rId7"/>
    <p:sldLayoutId id="2147483674" r:id="rId8"/>
    <p:sldLayoutId id="2147483651" r:id="rId9"/>
    <p:sldLayoutId id="2147483650" r:id="rId10"/>
    <p:sldLayoutId id="2147483683" r:id="rId11"/>
    <p:sldLayoutId id="2147483698" r:id="rId12"/>
    <p:sldLayoutId id="2147483699" r:id="rId13"/>
    <p:sldLayoutId id="2147483652" r:id="rId14"/>
    <p:sldLayoutId id="2147483684" r:id="rId15"/>
    <p:sldLayoutId id="2147483685" r:id="rId16"/>
    <p:sldLayoutId id="2147483686" r:id="rId17"/>
    <p:sldLayoutId id="2147483664" r:id="rId18"/>
    <p:sldLayoutId id="2147483701" r:id="rId19"/>
    <p:sldLayoutId id="2147483695" r:id="rId20"/>
    <p:sldLayoutId id="2147483696" r:id="rId21"/>
    <p:sldLayoutId id="2147483690" r:id="rId22"/>
    <p:sldLayoutId id="2147483691" r:id="rId23"/>
    <p:sldLayoutId id="2147483697" r:id="rId24"/>
    <p:sldLayoutId id="2147483694" r:id="rId25"/>
    <p:sldLayoutId id="2147483655" r:id="rId26"/>
    <p:sldLayoutId id="2147483667" r:id="rId27"/>
    <p:sldLayoutId id="2147483692" r:id="rId28"/>
    <p:sldLayoutId id="2147483693" r:id="rId29"/>
  </p:sldLayoutIdLst>
  <p:hf hdr="0" ftr="0" dt="0"/>
  <p:txStyles>
    <p:titleStyle>
      <a:lvl1pPr algn="l" defTabSz="914400" rtl="0" eaLnBrk="1" latinLnBrk="0" hangingPunct="1">
        <a:lnSpc>
          <a:spcPct val="83000"/>
        </a:lnSpc>
        <a:spcBef>
          <a:spcPct val="0"/>
        </a:spcBef>
        <a:buNone/>
        <a:defRPr sz="3600" b="0" kern="1200">
          <a:solidFill>
            <a:schemeClr val="accent1"/>
          </a:solidFill>
          <a:latin typeface="+mj-lt"/>
          <a:ea typeface="+mj-ea"/>
          <a:cs typeface="+mj-cs"/>
        </a:defRPr>
      </a:lvl1pPr>
    </p:titleStyle>
    <p:bodyStyle>
      <a:lvl1pPr marL="180000" indent="-180000" algn="l" defTabSz="914400" rtl="0" eaLnBrk="1" latinLnBrk="0" hangingPunct="1">
        <a:lnSpc>
          <a:spcPct val="100000"/>
        </a:lnSpc>
        <a:spcBef>
          <a:spcPts val="1200"/>
        </a:spcBef>
        <a:buClrTx/>
        <a:buFont typeface="Arial" panose="020B0604020202020204" pitchFamily="34" charset="0"/>
        <a:buChar char="•"/>
        <a:defRPr sz="2000" b="0" kern="1200">
          <a:solidFill>
            <a:schemeClr val="accent1"/>
          </a:solidFill>
          <a:latin typeface="+mn-lt"/>
          <a:ea typeface="+mn-ea"/>
          <a:cs typeface="+mn-cs"/>
        </a:defRPr>
      </a:lvl1pPr>
      <a:lvl2pPr marL="360000" indent="-180000" algn="l" defTabSz="914400" rtl="0" eaLnBrk="1" latinLnBrk="0" hangingPunct="1">
        <a:lnSpc>
          <a:spcPct val="100000"/>
        </a:lnSpc>
        <a:spcBef>
          <a:spcPts val="600"/>
        </a:spcBef>
        <a:buClrTx/>
        <a:buFont typeface="Arial" panose="020B0604020202020204" pitchFamily="34" charset="0"/>
        <a:buChar char="•"/>
        <a:defRPr sz="1800" kern="1200">
          <a:solidFill>
            <a:schemeClr val="accent1"/>
          </a:solidFill>
          <a:latin typeface="+mn-lt"/>
          <a:ea typeface="+mn-ea"/>
          <a:cs typeface="+mn-cs"/>
        </a:defRPr>
      </a:lvl2pPr>
      <a:lvl3pPr marL="540000" indent="-180000" algn="l" defTabSz="914400" rtl="0" eaLnBrk="1" latinLnBrk="0" hangingPunct="1">
        <a:lnSpc>
          <a:spcPct val="100000"/>
        </a:lnSpc>
        <a:spcBef>
          <a:spcPts val="600"/>
        </a:spcBef>
        <a:buClrTx/>
        <a:buFont typeface="Arial" panose="020B0604020202020204" pitchFamily="34" charset="0"/>
        <a:buChar char="•"/>
        <a:defRPr sz="1600" kern="1200">
          <a:solidFill>
            <a:schemeClr val="accent1"/>
          </a:solidFill>
          <a:latin typeface="+mn-lt"/>
          <a:ea typeface="+mn-ea"/>
          <a:cs typeface="+mn-cs"/>
        </a:defRPr>
      </a:lvl3pPr>
      <a:lvl4pPr marL="0" indent="0" algn="l" defTabSz="914400" rtl="0" eaLnBrk="1" latinLnBrk="0" hangingPunct="1">
        <a:lnSpc>
          <a:spcPct val="90000"/>
        </a:lnSpc>
        <a:spcBef>
          <a:spcPts val="600"/>
        </a:spcBef>
        <a:buClrTx/>
        <a:buFont typeface="Arial" panose="020B0604020202020204" pitchFamily="34" charset="0"/>
        <a:buChar char="​"/>
        <a:defRPr sz="2000" b="1" kern="1200">
          <a:solidFill>
            <a:schemeClr val="accent1"/>
          </a:solidFill>
          <a:latin typeface="+mn-lt"/>
          <a:ea typeface="+mn-ea"/>
          <a:cs typeface="+mn-cs"/>
        </a:defRPr>
      </a:lvl4pPr>
      <a:lvl5pPr marL="0" indent="0" algn="l" defTabSz="914400" rtl="0" eaLnBrk="1" latinLnBrk="0" hangingPunct="1">
        <a:lnSpc>
          <a:spcPct val="100000"/>
        </a:lnSpc>
        <a:spcBef>
          <a:spcPts val="1200"/>
        </a:spcBef>
        <a:buClrTx/>
        <a:buFont typeface="Arial" panose="020B0604020202020204" pitchFamily="34" charset="0"/>
        <a:buChar char="​"/>
        <a:defRPr sz="2000" kern="1200">
          <a:solidFill>
            <a:schemeClr val="accent1"/>
          </a:solidFill>
          <a:latin typeface="+mn-lt"/>
          <a:ea typeface="+mn-ea"/>
          <a:cs typeface="+mn-cs"/>
        </a:defRPr>
      </a:lvl5pPr>
      <a:lvl6pPr marL="0" indent="0" algn="l" defTabSz="914400" rtl="0" eaLnBrk="1" latinLnBrk="0" hangingPunct="1">
        <a:spcBef>
          <a:spcPts val="600"/>
        </a:spcBef>
        <a:buFont typeface="Arial" panose="020B0604020202020204" pitchFamily="34" charset="0"/>
        <a:buChar char="​"/>
        <a:defRPr sz="1000" b="1" kern="1200">
          <a:solidFill>
            <a:schemeClr val="accent1"/>
          </a:solidFill>
          <a:latin typeface="+mn-lt"/>
          <a:ea typeface="+mn-ea"/>
          <a:cs typeface="+mn-cs"/>
        </a:defRPr>
      </a:lvl6pPr>
      <a:lvl7pPr marL="0" indent="0" algn="l" defTabSz="914400" rtl="0" eaLnBrk="1" latinLnBrk="0" hangingPunct="1">
        <a:spcBef>
          <a:spcPts val="600"/>
        </a:spcBef>
        <a:buFont typeface="Arial" panose="020B0604020202020204" pitchFamily="34" charset="0"/>
        <a:buChar char="​"/>
        <a:defRPr sz="1000" kern="1200">
          <a:solidFill>
            <a:schemeClr val="accent1"/>
          </a:solidFill>
          <a:latin typeface="+mn-lt"/>
          <a:ea typeface="+mn-ea"/>
          <a:cs typeface="+mn-cs"/>
        </a:defRPr>
      </a:lvl7pPr>
      <a:lvl8pPr marL="180000" indent="-180000" algn="l" defTabSz="914400" rtl="0" eaLnBrk="1" latinLnBrk="0" hangingPunct="1">
        <a:spcBef>
          <a:spcPts val="600"/>
        </a:spcBef>
        <a:buFont typeface="Arial" pitchFamily="34" charset="0"/>
        <a:buChar char="•"/>
        <a:defRPr sz="1000" kern="1200">
          <a:solidFill>
            <a:schemeClr val="accent1"/>
          </a:solidFill>
          <a:latin typeface="+mn-lt"/>
          <a:ea typeface="+mn-ea"/>
          <a:cs typeface="+mn-cs"/>
        </a:defRPr>
      </a:lvl8pPr>
      <a:lvl9pPr marL="0" indent="0" algn="l" defTabSz="914400" rtl="0" eaLnBrk="1" latinLnBrk="0" hangingPunct="1">
        <a:lnSpc>
          <a:spcPct val="83000"/>
        </a:lnSpc>
        <a:spcBef>
          <a:spcPts val="0"/>
        </a:spcBef>
        <a:buFont typeface="Arial" panose="020B0604020202020204" pitchFamily="34" charset="0"/>
        <a:buChar char="​"/>
        <a:defRPr sz="6000" b="1" kern="1200" spc="-300" baseline="0">
          <a:solidFill>
            <a:schemeClr val="accent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userDrawn="1">
          <p15:clr>
            <a:srgbClr val="F26B43"/>
          </p15:clr>
        </p15:guide>
        <p15:guide id="2" pos="819" userDrawn="1">
          <p15:clr>
            <a:srgbClr val="F26B43"/>
          </p15:clr>
        </p15:guide>
        <p15:guide id="3" orient="horz" pos="340" userDrawn="1">
          <p15:clr>
            <a:srgbClr val="F26B43"/>
          </p15:clr>
        </p15:guide>
        <p15:guide id="4" orient="horz" pos="3809" userDrawn="1">
          <p15:clr>
            <a:srgbClr val="F26B43"/>
          </p15:clr>
        </p15:guide>
        <p15:guide id="5" pos="932" userDrawn="1">
          <p15:clr>
            <a:srgbClr val="F26B43"/>
          </p15:clr>
        </p15:guide>
        <p15:guide id="6" pos="1412" userDrawn="1">
          <p15:clr>
            <a:srgbClr val="F26B43"/>
          </p15:clr>
        </p15:guide>
        <p15:guide id="7" pos="1525" userDrawn="1">
          <p15:clr>
            <a:srgbClr val="F26B43"/>
          </p15:clr>
        </p15:guide>
        <p15:guide id="8" pos="2005" userDrawn="1">
          <p15:clr>
            <a:srgbClr val="F26B43"/>
          </p15:clr>
        </p15:guide>
        <p15:guide id="9" pos="2118" userDrawn="1">
          <p15:clr>
            <a:srgbClr val="F26B43"/>
          </p15:clr>
        </p15:guide>
        <p15:guide id="10" pos="2597" userDrawn="1">
          <p15:clr>
            <a:srgbClr val="F26B43"/>
          </p15:clr>
        </p15:guide>
        <p15:guide id="11" pos="2711" userDrawn="1">
          <p15:clr>
            <a:srgbClr val="F26B43"/>
          </p15:clr>
        </p15:guide>
        <p15:guide id="12" pos="3190" userDrawn="1">
          <p15:clr>
            <a:srgbClr val="F26B43"/>
          </p15:clr>
        </p15:guide>
        <p15:guide id="13" pos="3303" userDrawn="1">
          <p15:clr>
            <a:srgbClr val="F26B43"/>
          </p15:clr>
        </p15:guide>
        <p15:guide id="14" pos="3783" userDrawn="1">
          <p15:clr>
            <a:srgbClr val="F26B43"/>
          </p15:clr>
        </p15:guide>
        <p15:guide id="15" pos="3896" userDrawn="1">
          <p15:clr>
            <a:srgbClr val="F26B43"/>
          </p15:clr>
        </p15:guide>
        <p15:guide id="16" pos="4376" userDrawn="1">
          <p15:clr>
            <a:srgbClr val="F26B43"/>
          </p15:clr>
        </p15:guide>
        <p15:guide id="17" pos="4489" userDrawn="1">
          <p15:clr>
            <a:srgbClr val="F26B43"/>
          </p15:clr>
        </p15:guide>
        <p15:guide id="18" pos="4968" userDrawn="1">
          <p15:clr>
            <a:srgbClr val="F26B43"/>
          </p15:clr>
        </p15:guide>
        <p15:guide id="19" pos="5082" userDrawn="1">
          <p15:clr>
            <a:srgbClr val="F26B43"/>
          </p15:clr>
        </p15:guide>
        <p15:guide id="20" pos="5561" userDrawn="1">
          <p15:clr>
            <a:srgbClr val="F26B43"/>
          </p15:clr>
        </p15:guide>
        <p15:guide id="21" pos="5674" userDrawn="1">
          <p15:clr>
            <a:srgbClr val="F26B43"/>
          </p15:clr>
        </p15:guide>
        <p15:guide id="22" pos="6154" userDrawn="1">
          <p15:clr>
            <a:srgbClr val="F26B43"/>
          </p15:clr>
        </p15:guide>
        <p15:guide id="23" pos="6267" userDrawn="1">
          <p15:clr>
            <a:srgbClr val="F26B43"/>
          </p15:clr>
        </p15:guide>
        <p15:guide id="24" pos="6747" userDrawn="1">
          <p15:clr>
            <a:srgbClr val="F26B43"/>
          </p15:clr>
        </p15:guide>
        <p15:guide id="25" pos="6860" userDrawn="1">
          <p15:clr>
            <a:srgbClr val="F26B43"/>
          </p15:clr>
        </p15:guide>
        <p15:guide id="26" pos="7339" userDrawn="1">
          <p15:clr>
            <a:srgbClr val="F26B43"/>
          </p15:clr>
        </p15:guide>
        <p15:guide id="27" orient="horz" pos="10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90.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90.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80.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570.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680.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680.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680.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604.00772.pdf"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8F47-A382-4A48-9F1B-1E46B4B636EA}"/>
              </a:ext>
            </a:extLst>
          </p:cNvPr>
          <p:cNvSpPr>
            <a:spLocks noGrp="1"/>
          </p:cNvSpPr>
          <p:nvPr>
            <p:ph type="ctrTitle"/>
          </p:nvPr>
        </p:nvSpPr>
        <p:spPr/>
        <p:txBody>
          <a:bodyPr/>
          <a:lstStyle/>
          <a:p>
            <a:r>
              <a:rPr lang="en-GB" dirty="0" err="1">
                <a:latin typeface="Broader View" panose="020D0605040000000003" pitchFamily="34" charset="0"/>
              </a:rPr>
              <a:t>covRes</a:t>
            </a:r>
            <a:endParaRPr lang="en-GB" dirty="0"/>
          </a:p>
        </p:txBody>
      </p:sp>
      <p:sp>
        <p:nvSpPr>
          <p:cNvPr id="7" name="Subtitle 6">
            <a:extLst>
              <a:ext uri="{FF2B5EF4-FFF2-40B4-BE49-F238E27FC236}">
                <a16:creationId xmlns:a16="http://schemas.microsoft.com/office/drawing/2014/main" id="{1DA0DD25-260E-469A-9E65-62422B5454C2}"/>
              </a:ext>
            </a:extLst>
          </p:cNvPr>
          <p:cNvSpPr>
            <a:spLocks noGrp="1"/>
          </p:cNvSpPr>
          <p:nvPr>
            <p:ph type="subTitle" idx="1"/>
          </p:nvPr>
        </p:nvSpPr>
        <p:spPr>
          <a:xfrm>
            <a:off x="539751" y="4946400"/>
            <a:ext cx="8290798" cy="648072"/>
          </a:xfrm>
        </p:spPr>
        <p:txBody>
          <a:bodyPr vert="horz" lIns="0" tIns="0" rIns="0" bIns="0" rtlCol="0" anchor="t">
            <a:noAutofit/>
          </a:bodyPr>
          <a:lstStyle/>
          <a:p>
            <a:r>
              <a:rPr lang="en-GB" dirty="0"/>
              <a:t>Covariance-driven resampling for</a:t>
            </a:r>
          </a:p>
          <a:p>
            <a:r>
              <a:rPr lang="en-GB" dirty="0"/>
              <a:t>GP dataset exploration</a:t>
            </a:r>
          </a:p>
        </p:txBody>
      </p:sp>
      <p:sp>
        <p:nvSpPr>
          <p:cNvPr id="8" name="Text Placeholder 7">
            <a:extLst>
              <a:ext uri="{FF2B5EF4-FFF2-40B4-BE49-F238E27FC236}">
                <a16:creationId xmlns:a16="http://schemas.microsoft.com/office/drawing/2014/main" id="{615B879D-A4F5-4E37-916F-6EDD551AEB0F}"/>
              </a:ext>
            </a:extLst>
          </p:cNvPr>
          <p:cNvSpPr>
            <a:spLocks noGrp="1"/>
          </p:cNvSpPr>
          <p:nvPr>
            <p:ph type="body" sz="quarter" idx="18"/>
          </p:nvPr>
        </p:nvSpPr>
        <p:spPr/>
        <p:txBody>
          <a:bodyPr/>
          <a:lstStyle/>
          <a:p>
            <a:r>
              <a:rPr lang="en-GB" dirty="0"/>
              <a:t>Frank Lumpitzsch</a:t>
            </a:r>
          </a:p>
        </p:txBody>
      </p:sp>
      <p:sp>
        <p:nvSpPr>
          <p:cNvPr id="6" name="Slide Number Placeholder 5">
            <a:extLst>
              <a:ext uri="{FF2B5EF4-FFF2-40B4-BE49-F238E27FC236}">
                <a16:creationId xmlns:a16="http://schemas.microsoft.com/office/drawing/2014/main" id="{7E1BF1F7-7A1F-41AE-A1CD-33B2E83BFA96}"/>
              </a:ext>
            </a:extLst>
          </p:cNvPr>
          <p:cNvSpPr>
            <a:spLocks noGrp="1"/>
          </p:cNvSpPr>
          <p:nvPr>
            <p:ph type="sldNum" sz="quarter" idx="17"/>
          </p:nvPr>
        </p:nvSpPr>
        <p:spPr/>
        <p:txBody>
          <a:bodyPr/>
          <a:lstStyle/>
          <a:p>
            <a:fld id="{5BA07366-CB75-4AA8-9E5B-928B849F427C}" type="slidenum">
              <a:rPr lang="en-GB" smtClean="0"/>
              <a:pPr/>
              <a:t>1</a:t>
            </a:fld>
            <a:endParaRPr lang="en-GB"/>
          </a:p>
        </p:txBody>
      </p:sp>
    </p:spTree>
    <p:extLst>
      <p:ext uri="{BB962C8B-B14F-4D97-AF65-F5344CB8AC3E}">
        <p14:creationId xmlns:p14="http://schemas.microsoft.com/office/powerpoint/2010/main" val="4096500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Convergence criteria</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10</a:t>
            </a:fld>
            <a:endParaRPr lang="en-GB"/>
          </a:p>
        </p:txBody>
      </p:sp>
      <p:sp>
        <p:nvSpPr>
          <p:cNvPr id="3" name="Rectangle 2">
            <a:extLst>
              <a:ext uri="{FF2B5EF4-FFF2-40B4-BE49-F238E27FC236}">
                <a16:creationId xmlns:a16="http://schemas.microsoft.com/office/drawing/2014/main" id="{173C94FF-D31A-46AA-A6C8-0032FE5987D7}"/>
              </a:ext>
            </a:extLst>
          </p:cNvPr>
          <p:cNvSpPr/>
          <p:nvPr/>
        </p:nvSpPr>
        <p:spPr>
          <a:xfrm>
            <a:off x="539748" y="2442554"/>
            <a:ext cx="2894219" cy="1763686"/>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score = -np.log(score)</a:t>
            </a:r>
          </a:p>
          <a:p>
            <a:pPr>
              <a:lnSpc>
                <a:spcPct val="100000"/>
              </a:lnSpc>
              <a:spcBef>
                <a:spcPts val="600"/>
              </a:spcBef>
            </a:pPr>
            <a:r>
              <a:rPr lang="en-GB" sz="2000" dirty="0"/>
              <a:t>-&gt; min</a:t>
            </a:r>
          </a:p>
        </p:txBody>
      </p:sp>
      <p:sp>
        <p:nvSpPr>
          <p:cNvPr id="8" name="Rectangle 7">
            <a:extLst>
              <a:ext uri="{FF2B5EF4-FFF2-40B4-BE49-F238E27FC236}">
                <a16:creationId xmlns:a16="http://schemas.microsoft.com/office/drawing/2014/main" id="{24B73052-8A9F-4AA4-8CCE-851CCB70EB85}"/>
              </a:ext>
            </a:extLst>
          </p:cNvPr>
          <p:cNvSpPr/>
          <p:nvPr/>
        </p:nvSpPr>
        <p:spPr>
          <a:xfrm>
            <a:off x="6972095" y="2442554"/>
            <a:ext cx="2894219" cy="1763686"/>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err="1"/>
              <a:t>X_prove</a:t>
            </a:r>
            <a:r>
              <a:rPr lang="en-GB" sz="2000" dirty="0"/>
              <a:t> </a:t>
            </a:r>
            <a:r>
              <a:rPr lang="en-GB" sz="2000" dirty="0" err="1"/>
              <a:t>meshgrid</a:t>
            </a:r>
            <a:endParaRPr lang="en-GB" sz="2000" dirty="0"/>
          </a:p>
          <a:p>
            <a:pPr>
              <a:lnSpc>
                <a:spcPct val="100000"/>
              </a:lnSpc>
              <a:spcBef>
                <a:spcPts val="600"/>
              </a:spcBef>
            </a:pPr>
            <a:r>
              <a:rPr lang="en-GB" sz="2000" dirty="0"/>
              <a:t>F(</a:t>
            </a:r>
            <a:r>
              <a:rPr lang="en-GB" sz="2000" dirty="0" err="1"/>
              <a:t>X_prove</a:t>
            </a:r>
            <a:r>
              <a:rPr lang="en-GB" sz="2000" dirty="0"/>
              <a:t>)-&gt; </a:t>
            </a:r>
            <a:r>
              <a:rPr lang="en-GB" sz="2000" dirty="0" err="1"/>
              <a:t>val</a:t>
            </a:r>
            <a:r>
              <a:rPr lang="en-GB" sz="2000" dirty="0"/>
              <a:t> </a:t>
            </a:r>
            <a:r>
              <a:rPr lang="en-GB" sz="2000" dirty="0" err="1"/>
              <a:t>gp.predict</a:t>
            </a:r>
            <a:r>
              <a:rPr lang="en-GB" sz="2000" dirty="0"/>
              <a:t>(</a:t>
            </a:r>
            <a:r>
              <a:rPr lang="en-GB" sz="2000" dirty="0" err="1"/>
              <a:t>X_prove</a:t>
            </a:r>
            <a:r>
              <a:rPr lang="en-GB" sz="2000" dirty="0"/>
              <a:t>) -&gt; mu</a:t>
            </a:r>
          </a:p>
          <a:p>
            <a:pPr>
              <a:lnSpc>
                <a:spcPct val="100000"/>
              </a:lnSpc>
              <a:spcBef>
                <a:spcPts val="600"/>
              </a:spcBef>
            </a:pPr>
            <a:endParaRPr lang="en-GB" sz="2000" dirty="0"/>
          </a:p>
        </p:txBody>
      </p:sp>
      <p:sp>
        <p:nvSpPr>
          <p:cNvPr id="9" name="Rectangle 8">
            <a:extLst>
              <a:ext uri="{FF2B5EF4-FFF2-40B4-BE49-F238E27FC236}">
                <a16:creationId xmlns:a16="http://schemas.microsoft.com/office/drawing/2014/main" id="{8BE66BD3-7464-4AAA-827A-61C392474AAB}"/>
              </a:ext>
            </a:extLst>
          </p:cNvPr>
          <p:cNvSpPr/>
          <p:nvPr/>
        </p:nvSpPr>
        <p:spPr>
          <a:xfrm>
            <a:off x="3698470" y="2442554"/>
            <a:ext cx="2894219" cy="1763686"/>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GB" sz="2000" dirty="0" err="1"/>
              <a:t>gp.predict</a:t>
            </a:r>
            <a:r>
              <a:rPr lang="en-GB" sz="2000" dirty="0"/>
              <a:t>(X):mu, std</a:t>
            </a:r>
          </a:p>
          <a:p>
            <a:pPr>
              <a:spcBef>
                <a:spcPts val="600"/>
              </a:spcBef>
            </a:pPr>
            <a:r>
              <a:rPr lang="en-GB" sz="2000" dirty="0"/>
              <a:t>AL: </a:t>
            </a:r>
            <a:r>
              <a:rPr lang="en-GB" sz="2000" dirty="0" err="1"/>
              <a:t>ixs</a:t>
            </a:r>
            <a:r>
              <a:rPr lang="en-GB" sz="2000" dirty="0"/>
              <a:t>-&gt;</a:t>
            </a:r>
            <a:r>
              <a:rPr lang="en-GB" sz="2000" dirty="0" err="1"/>
              <a:t>X_ixs</a:t>
            </a:r>
            <a:endParaRPr lang="en-GB" sz="2000" dirty="0"/>
          </a:p>
          <a:p>
            <a:pPr>
              <a:spcBef>
                <a:spcPts val="600"/>
              </a:spcBef>
            </a:pPr>
            <a:r>
              <a:rPr lang="en-GB" sz="2000" dirty="0"/>
              <a:t>-&gt;</a:t>
            </a:r>
            <a:r>
              <a:rPr lang="en-GB" sz="2000" dirty="0" err="1"/>
              <a:t>X_resample</a:t>
            </a:r>
            <a:endParaRPr lang="en-GB" sz="2000" dirty="0"/>
          </a:p>
          <a:p>
            <a:pPr>
              <a:spcBef>
                <a:spcPts val="600"/>
              </a:spcBef>
            </a:pPr>
            <a:r>
              <a:rPr lang="en-GB" sz="2000" dirty="0"/>
              <a:t>mean(std(</a:t>
            </a:r>
            <a:r>
              <a:rPr lang="en-GB" sz="2000" dirty="0" err="1"/>
              <a:t>X_resample</a:t>
            </a:r>
            <a:r>
              <a:rPr lang="en-GB" sz="2000" dirty="0"/>
              <a:t>))</a:t>
            </a:r>
          </a:p>
          <a:p>
            <a:pPr>
              <a:spcBef>
                <a:spcPts val="600"/>
              </a:spcBef>
            </a:pPr>
            <a:endParaRPr lang="en-GB" sz="2000" dirty="0"/>
          </a:p>
        </p:txBody>
      </p:sp>
      <p:sp>
        <p:nvSpPr>
          <p:cNvPr id="13" name="Rectangle 12">
            <a:extLst>
              <a:ext uri="{FF2B5EF4-FFF2-40B4-BE49-F238E27FC236}">
                <a16:creationId xmlns:a16="http://schemas.microsoft.com/office/drawing/2014/main" id="{720562F3-FABC-425A-A6C9-F2519747056B}"/>
              </a:ext>
            </a:extLst>
          </p:cNvPr>
          <p:cNvSpPr/>
          <p:nvPr/>
        </p:nvSpPr>
        <p:spPr>
          <a:xfrm>
            <a:off x="539749" y="1151791"/>
            <a:ext cx="2894219" cy="1116100"/>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eps x-validation score</a:t>
            </a:r>
          </a:p>
        </p:txBody>
      </p:sp>
      <p:sp>
        <p:nvSpPr>
          <p:cNvPr id="14" name="Rectangle 13">
            <a:extLst>
              <a:ext uri="{FF2B5EF4-FFF2-40B4-BE49-F238E27FC236}">
                <a16:creationId xmlns:a16="http://schemas.microsoft.com/office/drawing/2014/main" id="{109DF9F1-8722-4C12-98DA-78939CB3D857}"/>
              </a:ext>
            </a:extLst>
          </p:cNvPr>
          <p:cNvSpPr/>
          <p:nvPr/>
        </p:nvSpPr>
        <p:spPr>
          <a:xfrm>
            <a:off x="6972096" y="1163104"/>
            <a:ext cx="2894219" cy="111854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eps deviation</a:t>
            </a:r>
          </a:p>
        </p:txBody>
      </p:sp>
      <p:sp>
        <p:nvSpPr>
          <p:cNvPr id="15" name="Rectangle 14">
            <a:extLst>
              <a:ext uri="{FF2B5EF4-FFF2-40B4-BE49-F238E27FC236}">
                <a16:creationId xmlns:a16="http://schemas.microsoft.com/office/drawing/2014/main" id="{33BC06A4-2AD3-4F95-982D-7C552BDC063D}"/>
              </a:ext>
            </a:extLst>
          </p:cNvPr>
          <p:cNvSpPr/>
          <p:nvPr/>
        </p:nvSpPr>
        <p:spPr>
          <a:xfrm>
            <a:off x="3698471" y="1165546"/>
            <a:ext cx="2894219" cy="1116100"/>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eps mean(std) </a:t>
            </a:r>
          </a:p>
          <a:p>
            <a:pPr algn="ctr">
              <a:lnSpc>
                <a:spcPct val="100000"/>
              </a:lnSpc>
              <a:spcBef>
                <a:spcPts val="600"/>
              </a:spcBef>
            </a:pPr>
            <a:r>
              <a:rPr lang="en-GB" sz="2000" dirty="0"/>
              <a:t>of </a:t>
            </a:r>
            <a:r>
              <a:rPr lang="en-GB" sz="2000" dirty="0" err="1"/>
              <a:t>X_resample</a:t>
            </a:r>
            <a:endParaRPr lang="en-GB" sz="2000" dirty="0"/>
          </a:p>
        </p:txBody>
      </p:sp>
      <p:sp>
        <p:nvSpPr>
          <p:cNvPr id="10" name="Rectangle 9">
            <a:extLst>
              <a:ext uri="{FF2B5EF4-FFF2-40B4-BE49-F238E27FC236}">
                <a16:creationId xmlns:a16="http://schemas.microsoft.com/office/drawing/2014/main" id="{009F0045-0B45-4D44-B26F-B8A739CFD2CF}"/>
              </a:ext>
            </a:extLst>
          </p:cNvPr>
          <p:cNvSpPr/>
          <p:nvPr/>
        </p:nvSpPr>
        <p:spPr>
          <a:xfrm>
            <a:off x="549022" y="4341361"/>
            <a:ext cx="2875670" cy="323239"/>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0.05..0.1</a:t>
            </a:r>
          </a:p>
        </p:txBody>
      </p:sp>
      <p:sp>
        <p:nvSpPr>
          <p:cNvPr id="11" name="Rectangle 10">
            <a:extLst>
              <a:ext uri="{FF2B5EF4-FFF2-40B4-BE49-F238E27FC236}">
                <a16:creationId xmlns:a16="http://schemas.microsoft.com/office/drawing/2014/main" id="{1230D51C-4194-4086-A9FB-E047E211563B}"/>
              </a:ext>
            </a:extLst>
          </p:cNvPr>
          <p:cNvSpPr/>
          <p:nvPr/>
        </p:nvSpPr>
        <p:spPr>
          <a:xfrm>
            <a:off x="3698470" y="4367148"/>
            <a:ext cx="2875670" cy="323239"/>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0.5..0.1</a:t>
            </a:r>
          </a:p>
        </p:txBody>
      </p:sp>
      <p:sp>
        <p:nvSpPr>
          <p:cNvPr id="12" name="Rectangle 11">
            <a:extLst>
              <a:ext uri="{FF2B5EF4-FFF2-40B4-BE49-F238E27FC236}">
                <a16:creationId xmlns:a16="http://schemas.microsoft.com/office/drawing/2014/main" id="{2ED1B71E-AACE-480E-92E1-E1791904D2EC}"/>
              </a:ext>
            </a:extLst>
          </p:cNvPr>
          <p:cNvSpPr/>
          <p:nvPr/>
        </p:nvSpPr>
        <p:spPr>
          <a:xfrm>
            <a:off x="6972095" y="4367147"/>
            <a:ext cx="2875670" cy="323239"/>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0.5..0.1 * sqrt(dim)</a:t>
            </a:r>
          </a:p>
        </p:txBody>
      </p:sp>
    </p:spTree>
    <p:extLst>
      <p:ext uri="{BB962C8B-B14F-4D97-AF65-F5344CB8AC3E}">
        <p14:creationId xmlns:p14="http://schemas.microsoft.com/office/powerpoint/2010/main" val="3142649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0C87D4E-61B6-4481-8CAC-B33D2F0AB59E}"/>
              </a:ext>
            </a:extLst>
          </p:cNvPr>
          <p:cNvPicPr>
            <a:picLocks noChangeAspect="1"/>
          </p:cNvPicPr>
          <p:nvPr/>
        </p:nvPicPr>
        <p:blipFill>
          <a:blip r:embed="rId3"/>
          <a:stretch>
            <a:fillRect/>
          </a:stretch>
        </p:blipFill>
        <p:spPr>
          <a:xfrm>
            <a:off x="0" y="2901189"/>
            <a:ext cx="5592105" cy="3417061"/>
          </a:xfrm>
          <a:prstGeom prst="rect">
            <a:avLst/>
          </a:prstGeom>
        </p:spPr>
      </p:pic>
      <p:pic>
        <p:nvPicPr>
          <p:cNvPr id="28" name="Picture 27">
            <a:extLst>
              <a:ext uri="{FF2B5EF4-FFF2-40B4-BE49-F238E27FC236}">
                <a16:creationId xmlns:a16="http://schemas.microsoft.com/office/drawing/2014/main" id="{374271AC-C41A-45AF-A445-405250AA4EBE}"/>
              </a:ext>
            </a:extLst>
          </p:cNvPr>
          <p:cNvPicPr>
            <a:picLocks noChangeAspect="1"/>
          </p:cNvPicPr>
          <p:nvPr/>
        </p:nvPicPr>
        <p:blipFill>
          <a:blip r:embed="rId4"/>
          <a:stretch>
            <a:fillRect/>
          </a:stretch>
        </p:blipFill>
        <p:spPr>
          <a:xfrm>
            <a:off x="4387703" y="0"/>
            <a:ext cx="7804297" cy="6973873"/>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How it works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11</a:t>
            </a:fld>
            <a:endParaRPr lang="en-GB"/>
          </a:p>
        </p:txBody>
      </p:sp>
      <p:sp>
        <p:nvSpPr>
          <p:cNvPr id="13" name="Rectangle 12">
            <a:extLst>
              <a:ext uri="{FF2B5EF4-FFF2-40B4-BE49-F238E27FC236}">
                <a16:creationId xmlns:a16="http://schemas.microsoft.com/office/drawing/2014/main" id="{720562F3-FABC-425A-A6C9-F2519747056B}"/>
              </a:ext>
            </a:extLst>
          </p:cNvPr>
          <p:cNvSpPr/>
          <p:nvPr/>
        </p:nvSpPr>
        <p:spPr>
          <a:xfrm>
            <a:off x="539749" y="1151791"/>
            <a:ext cx="2894219" cy="1116100"/>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Function values</a:t>
            </a:r>
          </a:p>
        </p:txBody>
      </p:sp>
    </p:spTree>
    <p:extLst>
      <p:ext uri="{BB962C8B-B14F-4D97-AF65-F5344CB8AC3E}">
        <p14:creationId xmlns:p14="http://schemas.microsoft.com/office/powerpoint/2010/main" val="4141740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9FB61CC-9C07-45E0-AD04-33C12C66700C}"/>
              </a:ext>
            </a:extLst>
          </p:cNvPr>
          <p:cNvPicPr>
            <a:picLocks noChangeAspect="1"/>
          </p:cNvPicPr>
          <p:nvPr/>
        </p:nvPicPr>
        <p:blipFill>
          <a:blip r:embed="rId3"/>
          <a:stretch>
            <a:fillRect/>
          </a:stretch>
        </p:blipFill>
        <p:spPr>
          <a:xfrm>
            <a:off x="278261" y="2479244"/>
            <a:ext cx="4432292" cy="4112356"/>
          </a:xfrm>
          <a:prstGeom prst="rect">
            <a:avLst/>
          </a:prstGeom>
        </p:spPr>
      </p:pic>
      <p:pic>
        <p:nvPicPr>
          <p:cNvPr id="24" name="Picture 23">
            <a:extLst>
              <a:ext uri="{FF2B5EF4-FFF2-40B4-BE49-F238E27FC236}">
                <a16:creationId xmlns:a16="http://schemas.microsoft.com/office/drawing/2014/main" id="{84415A8E-8FFB-4D63-BFB6-3C9A05A27859}"/>
              </a:ext>
            </a:extLst>
          </p:cNvPr>
          <p:cNvPicPr>
            <a:picLocks noChangeAspect="1"/>
          </p:cNvPicPr>
          <p:nvPr/>
        </p:nvPicPr>
        <p:blipFill>
          <a:blip r:embed="rId4"/>
          <a:stretch>
            <a:fillRect/>
          </a:stretch>
        </p:blipFill>
        <p:spPr>
          <a:xfrm>
            <a:off x="3791653" y="-1"/>
            <a:ext cx="8400347" cy="7245531"/>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How it works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12</a:t>
            </a:fld>
            <a:endParaRPr lang="en-GB"/>
          </a:p>
        </p:txBody>
      </p:sp>
      <p:sp>
        <p:nvSpPr>
          <p:cNvPr id="13" name="Rectangle 12">
            <a:extLst>
              <a:ext uri="{FF2B5EF4-FFF2-40B4-BE49-F238E27FC236}">
                <a16:creationId xmlns:a16="http://schemas.microsoft.com/office/drawing/2014/main" id="{720562F3-FABC-425A-A6C9-F2519747056B}"/>
              </a:ext>
            </a:extLst>
          </p:cNvPr>
          <p:cNvSpPr/>
          <p:nvPr/>
        </p:nvSpPr>
        <p:spPr>
          <a:xfrm>
            <a:off x="539749" y="1151791"/>
            <a:ext cx="2894219" cy="1116100"/>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log(std)</a:t>
            </a:r>
          </a:p>
        </p:txBody>
      </p:sp>
    </p:spTree>
    <p:extLst>
      <p:ext uri="{BB962C8B-B14F-4D97-AF65-F5344CB8AC3E}">
        <p14:creationId xmlns:p14="http://schemas.microsoft.com/office/powerpoint/2010/main" val="3640602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59B2AC6-5446-46C8-95ED-6DB3A0EBC762}"/>
              </a:ext>
            </a:extLst>
          </p:cNvPr>
          <p:cNvPicPr>
            <a:picLocks noChangeAspect="1"/>
          </p:cNvPicPr>
          <p:nvPr/>
        </p:nvPicPr>
        <p:blipFill>
          <a:blip r:embed="rId3"/>
          <a:stretch>
            <a:fillRect/>
          </a:stretch>
        </p:blipFill>
        <p:spPr>
          <a:xfrm>
            <a:off x="2654920" y="3521597"/>
            <a:ext cx="4334480" cy="3191320"/>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a:t>
            </a:r>
            <a:br>
              <a:rPr lang="en-GB" sz="2400" dirty="0"/>
            </a:br>
            <a:r>
              <a:rPr lang="en-GB" sz="2400" dirty="0" err="1"/>
              <a:t>stdAL</a:t>
            </a:r>
            <a:r>
              <a:rPr lang="en-GB" sz="2400" dirty="0"/>
              <a:t> sin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13</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100</a:t>
            </a:r>
          </a:p>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5</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50" y="1446126"/>
                <a:ext cx="1881234"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sinoidal</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0</m:t>
                              </m:r>
                              <m:r>
                                <a:rPr lang="de-DE" sz="1600" b="0" i="1" smtClean="0">
                                  <a:latin typeface="Cambria Math" panose="02040503050406030204" pitchFamily="18" charset="0"/>
                                </a:rPr>
                                <m:t>.1</m:t>
                              </m:r>
                            </m:e>
                            <m:e>
                              <m:r>
                                <a:rPr lang="de-DE" sz="1600" b="0" i="1" smtClean="0">
                                  <a:latin typeface="Cambria Math" panose="02040503050406030204" pitchFamily="18" charset="0"/>
                                </a:rPr>
                                <m:t>0.9</m:t>
                              </m:r>
                            </m:e>
                          </m:mr>
                          <m:mr>
                            <m:e>
                              <m:r>
                                <a:rPr lang="de-DE" sz="1600" b="0" i="1" smtClean="0">
                                  <a:latin typeface="Cambria Math" panose="02040503050406030204" pitchFamily="18" charset="0"/>
                                </a:rPr>
                                <m:t>0.1</m:t>
                              </m:r>
                            </m:e>
                            <m:e>
                              <m:r>
                                <a:rPr lang="de-DE" sz="1600" b="0" i="1" smtClean="0">
                                  <a:latin typeface="Cambria Math" panose="02040503050406030204" pitchFamily="18" charset="0"/>
                                </a:rPr>
                                <m:t>0.9</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50" y="1446126"/>
                <a:ext cx="1881234" cy="1324823"/>
              </a:xfrm>
              <a:prstGeom prst="rect">
                <a:avLst/>
              </a:prstGeom>
              <a:blipFill>
                <a:blip r:embed="rId4"/>
                <a:stretch>
                  <a:fillRect l="-1948" t="-1376"/>
                </a:stretch>
              </a:blipFill>
              <a:ln w="9525">
                <a:noFill/>
              </a:ln>
            </p:spPr>
            <p:txBody>
              <a:bodyPr/>
              <a:lstStyle/>
              <a:p>
                <a:r>
                  <a:rPr lang="en-GB">
                    <a:noFill/>
                  </a:rPr>
                  <a:t> </a:t>
                </a:r>
              </a:p>
            </p:txBody>
          </p:sp>
        </mc:Fallback>
      </mc:AlternateContent>
      <p:sp>
        <p:nvSpPr>
          <p:cNvPr id="18" name="Rectangle 17">
            <a:extLst>
              <a:ext uri="{FF2B5EF4-FFF2-40B4-BE49-F238E27FC236}">
                <a16:creationId xmlns:a16="http://schemas.microsoft.com/office/drawing/2014/main" id="{F2605663-F3D0-4D47-906E-F8B6487E1660}"/>
              </a:ext>
            </a:extLst>
          </p:cNvPr>
          <p:cNvSpPr/>
          <p:nvPr/>
        </p:nvSpPr>
        <p:spPr>
          <a:xfrm>
            <a:off x="2515460" y="6028417"/>
            <a:ext cx="4060451"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25, function calls: 30</a:t>
            </a:r>
          </a:p>
        </p:txBody>
      </p:sp>
      <p:pic>
        <p:nvPicPr>
          <p:cNvPr id="26" name="Picture 25">
            <a:extLst>
              <a:ext uri="{FF2B5EF4-FFF2-40B4-BE49-F238E27FC236}">
                <a16:creationId xmlns:a16="http://schemas.microsoft.com/office/drawing/2014/main" id="{20268DC5-8EF7-4DD1-BACD-E8A7A7D1DE50}"/>
              </a:ext>
            </a:extLst>
          </p:cNvPr>
          <p:cNvPicPr>
            <a:picLocks noChangeAspect="1"/>
          </p:cNvPicPr>
          <p:nvPr/>
        </p:nvPicPr>
        <p:blipFill>
          <a:blip r:embed="rId5"/>
          <a:stretch>
            <a:fillRect/>
          </a:stretch>
        </p:blipFill>
        <p:spPr>
          <a:xfrm>
            <a:off x="2654922" y="394508"/>
            <a:ext cx="4420217" cy="3153215"/>
          </a:xfrm>
          <a:prstGeom prst="rect">
            <a:avLst/>
          </a:prstGeom>
        </p:spPr>
      </p:pic>
      <p:pic>
        <p:nvPicPr>
          <p:cNvPr id="30" name="Picture 29">
            <a:extLst>
              <a:ext uri="{FF2B5EF4-FFF2-40B4-BE49-F238E27FC236}">
                <a16:creationId xmlns:a16="http://schemas.microsoft.com/office/drawing/2014/main" id="{6BCF4EAB-35D8-4210-A661-D51A9DF3F8C1}"/>
              </a:ext>
            </a:extLst>
          </p:cNvPr>
          <p:cNvPicPr>
            <a:picLocks noChangeAspect="1"/>
          </p:cNvPicPr>
          <p:nvPr/>
        </p:nvPicPr>
        <p:blipFill>
          <a:blip r:embed="rId6"/>
          <a:stretch>
            <a:fillRect/>
          </a:stretch>
        </p:blipFill>
        <p:spPr>
          <a:xfrm>
            <a:off x="7066423" y="17328"/>
            <a:ext cx="5125577" cy="3310043"/>
          </a:xfrm>
          <a:prstGeom prst="rect">
            <a:avLst/>
          </a:prstGeom>
        </p:spPr>
      </p:pic>
      <p:pic>
        <p:nvPicPr>
          <p:cNvPr id="32" name="Picture 31">
            <a:extLst>
              <a:ext uri="{FF2B5EF4-FFF2-40B4-BE49-F238E27FC236}">
                <a16:creationId xmlns:a16="http://schemas.microsoft.com/office/drawing/2014/main" id="{C673B340-3C1D-444B-908A-4FCF9739EBCE}"/>
              </a:ext>
            </a:extLst>
          </p:cNvPr>
          <p:cNvPicPr>
            <a:picLocks noChangeAspect="1"/>
          </p:cNvPicPr>
          <p:nvPr/>
        </p:nvPicPr>
        <p:blipFill>
          <a:blip r:embed="rId7"/>
          <a:stretch>
            <a:fillRect/>
          </a:stretch>
        </p:blipFill>
        <p:spPr>
          <a:xfrm>
            <a:off x="7075139" y="3429000"/>
            <a:ext cx="5039838" cy="3310043"/>
          </a:xfrm>
          <a:prstGeom prst="rect">
            <a:avLst/>
          </a:prstGeom>
        </p:spPr>
      </p:pic>
      <p:sp>
        <p:nvSpPr>
          <p:cNvPr id="33" name="Rectangle 32">
            <a:extLst>
              <a:ext uri="{FF2B5EF4-FFF2-40B4-BE49-F238E27FC236}">
                <a16:creationId xmlns:a16="http://schemas.microsoft.com/office/drawing/2014/main" id="{24B43D64-690B-4C01-B67F-8D0A996B0BCF}"/>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Tree>
    <p:extLst>
      <p:ext uri="{BB962C8B-B14F-4D97-AF65-F5344CB8AC3E}">
        <p14:creationId xmlns:p14="http://schemas.microsoft.com/office/powerpoint/2010/main" val="156881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3E826B4-C1B2-4A72-B611-5F42CE3D1EAD}"/>
              </a:ext>
            </a:extLst>
          </p:cNvPr>
          <p:cNvPicPr>
            <a:picLocks noChangeAspect="1"/>
          </p:cNvPicPr>
          <p:nvPr/>
        </p:nvPicPr>
        <p:blipFill>
          <a:blip r:embed="rId3"/>
          <a:stretch>
            <a:fillRect/>
          </a:stretch>
        </p:blipFill>
        <p:spPr>
          <a:xfrm>
            <a:off x="2524984" y="3188060"/>
            <a:ext cx="4353533" cy="3258005"/>
          </a:xfrm>
          <a:prstGeom prst="rect">
            <a:avLst/>
          </a:prstGeom>
        </p:spPr>
      </p:pic>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14</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100</a:t>
            </a:r>
          </a:p>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16</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8</a:t>
            </a:r>
          </a:p>
          <a:p>
            <a:pPr>
              <a:lnSpc>
                <a:spcPct val="100000"/>
              </a:lnSpc>
              <a:spcBef>
                <a:spcPts val="600"/>
              </a:spcBef>
            </a:pPr>
            <a:r>
              <a:rPr lang="en-GB" sz="1600" dirty="0" err="1"/>
              <a:t>nResample</a:t>
            </a:r>
            <a:r>
              <a:rPr lang="en-GB" sz="1600" dirty="0"/>
              <a:t>: 6</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50" y="1446126"/>
                <a:ext cx="1881234"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sinoidal</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0</m:t>
                              </m:r>
                              <m:r>
                                <a:rPr lang="de-DE" sz="1600" b="0" i="1" smtClean="0">
                                  <a:latin typeface="Cambria Math" panose="02040503050406030204" pitchFamily="18" charset="0"/>
                                </a:rPr>
                                <m:t>.1</m:t>
                              </m:r>
                            </m:e>
                            <m:e>
                              <m:r>
                                <a:rPr lang="de-DE" sz="1600" b="0" i="1" smtClean="0">
                                  <a:latin typeface="Cambria Math" panose="02040503050406030204" pitchFamily="18" charset="0"/>
                                </a:rPr>
                                <m:t>0.9</m:t>
                              </m:r>
                            </m:e>
                          </m:mr>
                          <m:mr>
                            <m:e>
                              <m:r>
                                <a:rPr lang="de-DE" sz="1600" b="0" i="1" smtClean="0">
                                  <a:latin typeface="Cambria Math" panose="02040503050406030204" pitchFamily="18" charset="0"/>
                                </a:rPr>
                                <m:t>0.1</m:t>
                              </m:r>
                            </m:e>
                            <m:e>
                              <m:r>
                                <a:rPr lang="de-DE" sz="1600" b="0" i="1" smtClean="0">
                                  <a:latin typeface="Cambria Math" panose="02040503050406030204" pitchFamily="18" charset="0"/>
                                </a:rPr>
                                <m:t>0.9</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50" y="1446126"/>
                <a:ext cx="1881234" cy="1324823"/>
              </a:xfrm>
              <a:prstGeom prst="rect">
                <a:avLst/>
              </a:prstGeom>
              <a:blipFill>
                <a:blip r:embed="rId4"/>
                <a:stretch>
                  <a:fillRect l="-1948" t="-1376"/>
                </a:stretch>
              </a:blipFill>
              <a:ln w="9525">
                <a:noFill/>
              </a:ln>
            </p:spPr>
            <p:txBody>
              <a:bodyPr/>
              <a:lstStyle/>
              <a:p>
                <a:r>
                  <a:rPr lang="en-GB">
                    <a:noFill/>
                  </a:rPr>
                  <a:t> </a:t>
                </a:r>
              </a:p>
            </p:txBody>
          </p:sp>
        </mc:Fallback>
      </mc:AlternateContent>
      <p:sp>
        <p:nvSpPr>
          <p:cNvPr id="21" name="Rectangle 20">
            <a:extLst>
              <a:ext uri="{FF2B5EF4-FFF2-40B4-BE49-F238E27FC236}">
                <a16:creationId xmlns:a16="http://schemas.microsoft.com/office/drawing/2014/main" id="{C17CC78D-D0B4-4B45-9E8E-6F5A09BB067B}"/>
              </a:ext>
            </a:extLst>
          </p:cNvPr>
          <p:cNvSpPr/>
          <p:nvPr/>
        </p:nvSpPr>
        <p:spPr>
          <a:xfrm>
            <a:off x="2515460" y="6028417"/>
            <a:ext cx="4060451"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5, function calls: 46</a:t>
            </a:r>
          </a:p>
        </p:txBody>
      </p:sp>
      <p:pic>
        <p:nvPicPr>
          <p:cNvPr id="31" name="Picture 30">
            <a:extLst>
              <a:ext uri="{FF2B5EF4-FFF2-40B4-BE49-F238E27FC236}">
                <a16:creationId xmlns:a16="http://schemas.microsoft.com/office/drawing/2014/main" id="{F397D5C2-3DF9-4E5F-84DA-36C02189801A}"/>
              </a:ext>
            </a:extLst>
          </p:cNvPr>
          <p:cNvPicPr>
            <a:picLocks noChangeAspect="1"/>
          </p:cNvPicPr>
          <p:nvPr/>
        </p:nvPicPr>
        <p:blipFill>
          <a:blip r:embed="rId5"/>
          <a:stretch>
            <a:fillRect/>
          </a:stretch>
        </p:blipFill>
        <p:spPr>
          <a:xfrm>
            <a:off x="2540645" y="-26125"/>
            <a:ext cx="4382112" cy="3143689"/>
          </a:xfrm>
          <a:prstGeom prst="rect">
            <a:avLst/>
          </a:prstGeom>
        </p:spPr>
      </p:pic>
      <p:pic>
        <p:nvPicPr>
          <p:cNvPr id="35" name="Picture 34">
            <a:extLst>
              <a:ext uri="{FF2B5EF4-FFF2-40B4-BE49-F238E27FC236}">
                <a16:creationId xmlns:a16="http://schemas.microsoft.com/office/drawing/2014/main" id="{F494AA61-C108-4A92-9808-25C848C9DBF3}"/>
              </a:ext>
            </a:extLst>
          </p:cNvPr>
          <p:cNvPicPr>
            <a:picLocks noChangeAspect="1"/>
          </p:cNvPicPr>
          <p:nvPr/>
        </p:nvPicPr>
        <p:blipFill>
          <a:blip r:embed="rId6"/>
          <a:stretch>
            <a:fillRect/>
          </a:stretch>
        </p:blipFill>
        <p:spPr>
          <a:xfrm>
            <a:off x="6957471" y="16664"/>
            <a:ext cx="5179945" cy="3258005"/>
          </a:xfrm>
          <a:prstGeom prst="rect">
            <a:avLst/>
          </a:prstGeom>
        </p:spPr>
      </p:pic>
      <p:pic>
        <p:nvPicPr>
          <p:cNvPr id="37" name="Picture 36">
            <a:extLst>
              <a:ext uri="{FF2B5EF4-FFF2-40B4-BE49-F238E27FC236}">
                <a16:creationId xmlns:a16="http://schemas.microsoft.com/office/drawing/2014/main" id="{60794503-0DD0-4C77-8C73-A430EE8F5619}"/>
              </a:ext>
            </a:extLst>
          </p:cNvPr>
          <p:cNvPicPr>
            <a:picLocks noChangeAspect="1"/>
          </p:cNvPicPr>
          <p:nvPr/>
        </p:nvPicPr>
        <p:blipFill>
          <a:blip r:embed="rId7"/>
          <a:stretch>
            <a:fillRect/>
          </a:stretch>
        </p:blipFill>
        <p:spPr>
          <a:xfrm>
            <a:off x="6982518" y="3311397"/>
            <a:ext cx="5077204" cy="3463872"/>
          </a:xfrm>
          <a:prstGeom prst="rect">
            <a:avLst/>
          </a:prstGeom>
        </p:spPr>
      </p:pic>
      <p:sp>
        <p:nvSpPr>
          <p:cNvPr id="38" name="Rectangle 37">
            <a:extLst>
              <a:ext uri="{FF2B5EF4-FFF2-40B4-BE49-F238E27FC236}">
                <a16:creationId xmlns:a16="http://schemas.microsoft.com/office/drawing/2014/main" id="{78F8554C-819C-4036-AFB2-0EAE121D1C57}"/>
              </a:ext>
            </a:extLst>
          </p:cNvPr>
          <p:cNvSpPr/>
          <p:nvPr/>
        </p:nvSpPr>
        <p:spPr>
          <a:xfrm>
            <a:off x="8316432" y="3856331"/>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
        <p:nvSpPr>
          <p:cNvPr id="43" name="Title 1">
            <a:extLst>
              <a:ext uri="{FF2B5EF4-FFF2-40B4-BE49-F238E27FC236}">
                <a16:creationId xmlns:a16="http://schemas.microsoft.com/office/drawing/2014/main" id="{A8434DC2-FF4B-4C60-BF1E-12FAD240FAA4}"/>
              </a:ext>
            </a:extLst>
          </p:cNvPr>
          <p:cNvSpPr>
            <a:spLocks noGrp="1"/>
          </p:cNvSpPr>
          <p:nvPr>
            <p:ph type="title"/>
          </p:nvPr>
        </p:nvSpPr>
        <p:spPr>
          <a:xfrm>
            <a:off x="539749" y="266400"/>
            <a:ext cx="2212159" cy="748378"/>
          </a:xfrm>
        </p:spPr>
        <p:txBody>
          <a:bodyPr/>
          <a:lstStyle/>
          <a:p>
            <a:r>
              <a:rPr lang="en-GB" sz="2400" dirty="0"/>
              <a:t>Benchmark</a:t>
            </a:r>
            <a:br>
              <a:rPr lang="en-GB" sz="2400" dirty="0"/>
            </a:br>
            <a:r>
              <a:rPr lang="en-GB" sz="2400" dirty="0" err="1"/>
              <a:t>covRes</a:t>
            </a:r>
            <a:r>
              <a:rPr lang="en-GB" sz="2400" dirty="0"/>
              <a:t> sin </a:t>
            </a:r>
          </a:p>
        </p:txBody>
      </p:sp>
    </p:spTree>
    <p:extLst>
      <p:ext uri="{BB962C8B-B14F-4D97-AF65-F5344CB8AC3E}">
        <p14:creationId xmlns:p14="http://schemas.microsoft.com/office/powerpoint/2010/main" val="1720948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89AC85-58E5-4568-BAFF-780C0D04AAA5}"/>
              </a:ext>
            </a:extLst>
          </p:cNvPr>
          <p:cNvPicPr>
            <a:picLocks noChangeAspect="1"/>
          </p:cNvPicPr>
          <p:nvPr/>
        </p:nvPicPr>
        <p:blipFill>
          <a:blip r:embed="rId3"/>
          <a:stretch>
            <a:fillRect/>
          </a:stretch>
        </p:blipFill>
        <p:spPr>
          <a:xfrm>
            <a:off x="2601602" y="3088824"/>
            <a:ext cx="4353533" cy="3229426"/>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354555"/>
            <a:ext cx="2135854" cy="660223"/>
          </a:xfrm>
        </p:spPr>
        <p:txBody>
          <a:bodyPr/>
          <a:lstStyle/>
          <a:p>
            <a:r>
              <a:rPr lang="en-GB" sz="2400" dirty="0"/>
              <a:t>Benchmark </a:t>
            </a:r>
            <a:br>
              <a:rPr lang="en-GB" sz="2400" dirty="0"/>
            </a:br>
            <a:r>
              <a:rPr lang="en-GB" sz="2400" dirty="0" err="1"/>
              <a:t>stdAL</a:t>
            </a:r>
            <a:r>
              <a:rPr lang="en-GB" sz="2400" dirty="0"/>
              <a:t> Ras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15</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100</a:t>
            </a:r>
          </a:p>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5</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Rastrigin</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0.5</m:t>
                              </m:r>
                            </m:e>
                            <m:e>
                              <m:r>
                                <a:rPr lang="de-DE" sz="1600" b="0" i="1" smtClean="0">
                                  <a:latin typeface="Cambria Math" panose="02040503050406030204" pitchFamily="18" charset="0"/>
                                </a:rPr>
                                <m:t>0.5</m:t>
                              </m:r>
                            </m:e>
                          </m:mr>
                          <m:mr>
                            <m:e>
                              <m:r>
                                <a:rPr lang="de-DE" sz="1600" b="0" i="1" smtClean="0">
                                  <a:latin typeface="Cambria Math" panose="02040503050406030204" pitchFamily="18" charset="0"/>
                                </a:rPr>
                                <m:t>−0.5</m:t>
                              </m:r>
                            </m:e>
                            <m:e>
                              <m:r>
                                <a:rPr lang="de-DE" sz="1600" b="0" i="1" smtClean="0">
                                  <a:latin typeface="Cambria Math" panose="02040503050406030204" pitchFamily="18" charset="0"/>
                                </a:rPr>
                                <m:t>0.5</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4"/>
                <a:stretch>
                  <a:fillRect l="-1935" t="-1376"/>
                </a:stretch>
              </a:blipFill>
              <a:ln w="9525">
                <a:noFill/>
              </a:ln>
            </p:spPr>
            <p:txBody>
              <a:bodyPr/>
              <a:lstStyle/>
              <a:p>
                <a:r>
                  <a:rPr lang="en-GB">
                    <a:noFill/>
                  </a:rPr>
                  <a:t> </a:t>
                </a:r>
              </a:p>
            </p:txBody>
          </p:sp>
        </mc:Fallback>
      </mc:AlternateContent>
      <p:sp>
        <p:nvSpPr>
          <p:cNvPr id="18" name="Rectangle 17">
            <a:extLst>
              <a:ext uri="{FF2B5EF4-FFF2-40B4-BE49-F238E27FC236}">
                <a16:creationId xmlns:a16="http://schemas.microsoft.com/office/drawing/2014/main" id="{F2605663-F3D0-4D47-906E-F8B6487E1660}"/>
              </a:ext>
            </a:extLst>
          </p:cNvPr>
          <p:cNvSpPr/>
          <p:nvPr/>
        </p:nvSpPr>
        <p:spPr>
          <a:xfrm>
            <a:off x="2515460" y="6028417"/>
            <a:ext cx="4060451"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62, function calls: 67</a:t>
            </a:r>
          </a:p>
        </p:txBody>
      </p:sp>
      <p:pic>
        <p:nvPicPr>
          <p:cNvPr id="9" name="Picture 8">
            <a:extLst>
              <a:ext uri="{FF2B5EF4-FFF2-40B4-BE49-F238E27FC236}">
                <a16:creationId xmlns:a16="http://schemas.microsoft.com/office/drawing/2014/main" id="{AAE3FBBB-72DD-47F4-88DA-27D1B5218E6E}"/>
              </a:ext>
            </a:extLst>
          </p:cNvPr>
          <p:cNvPicPr>
            <a:picLocks noChangeAspect="1"/>
          </p:cNvPicPr>
          <p:nvPr/>
        </p:nvPicPr>
        <p:blipFill>
          <a:blip r:embed="rId5"/>
          <a:stretch>
            <a:fillRect/>
          </a:stretch>
        </p:blipFill>
        <p:spPr>
          <a:xfrm>
            <a:off x="2684309" y="145083"/>
            <a:ext cx="4382112" cy="3105583"/>
          </a:xfrm>
          <a:prstGeom prst="rect">
            <a:avLst/>
          </a:prstGeom>
        </p:spPr>
      </p:pic>
      <p:pic>
        <p:nvPicPr>
          <p:cNvPr id="13" name="Picture 12">
            <a:extLst>
              <a:ext uri="{FF2B5EF4-FFF2-40B4-BE49-F238E27FC236}">
                <a16:creationId xmlns:a16="http://schemas.microsoft.com/office/drawing/2014/main" id="{3B8B42C6-EA77-4448-817F-D8A3E739C764}"/>
              </a:ext>
            </a:extLst>
          </p:cNvPr>
          <p:cNvPicPr>
            <a:picLocks noChangeAspect="1"/>
          </p:cNvPicPr>
          <p:nvPr/>
        </p:nvPicPr>
        <p:blipFill>
          <a:blip r:embed="rId6"/>
          <a:stretch>
            <a:fillRect/>
          </a:stretch>
        </p:blipFill>
        <p:spPr>
          <a:xfrm>
            <a:off x="6955135" y="118958"/>
            <a:ext cx="5154157" cy="3121260"/>
          </a:xfrm>
          <a:prstGeom prst="rect">
            <a:avLst/>
          </a:prstGeom>
        </p:spPr>
      </p:pic>
      <p:pic>
        <p:nvPicPr>
          <p:cNvPr id="15" name="Picture 14">
            <a:extLst>
              <a:ext uri="{FF2B5EF4-FFF2-40B4-BE49-F238E27FC236}">
                <a16:creationId xmlns:a16="http://schemas.microsoft.com/office/drawing/2014/main" id="{49E0DB2C-DB26-4D96-B963-344CF04F937F}"/>
              </a:ext>
            </a:extLst>
          </p:cNvPr>
          <p:cNvPicPr>
            <a:picLocks noChangeAspect="1"/>
          </p:cNvPicPr>
          <p:nvPr/>
        </p:nvPicPr>
        <p:blipFill>
          <a:blip r:embed="rId7"/>
          <a:stretch>
            <a:fillRect/>
          </a:stretch>
        </p:blipFill>
        <p:spPr>
          <a:xfrm>
            <a:off x="6955135" y="3239242"/>
            <a:ext cx="5236865" cy="3618758"/>
          </a:xfrm>
          <a:prstGeom prst="rect">
            <a:avLst/>
          </a:prstGeom>
        </p:spPr>
      </p:pic>
      <p:sp>
        <p:nvSpPr>
          <p:cNvPr id="21" name="Rectangle 20">
            <a:extLst>
              <a:ext uri="{FF2B5EF4-FFF2-40B4-BE49-F238E27FC236}">
                <a16:creationId xmlns:a16="http://schemas.microsoft.com/office/drawing/2014/main" id="{04E7B55D-C13A-4390-819E-ADBC726AD47D}"/>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Tree>
    <p:extLst>
      <p:ext uri="{BB962C8B-B14F-4D97-AF65-F5344CB8AC3E}">
        <p14:creationId xmlns:p14="http://schemas.microsoft.com/office/powerpoint/2010/main" val="35168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182720-2BAA-4388-8337-3CA8EE9E0E49}"/>
              </a:ext>
            </a:extLst>
          </p:cNvPr>
          <p:cNvPicPr>
            <a:picLocks noChangeAspect="1"/>
          </p:cNvPicPr>
          <p:nvPr/>
        </p:nvPicPr>
        <p:blipFill>
          <a:blip r:embed="rId3"/>
          <a:stretch>
            <a:fillRect/>
          </a:stretch>
        </p:blipFill>
        <p:spPr>
          <a:xfrm>
            <a:off x="2596428" y="3239553"/>
            <a:ext cx="4305901" cy="3200847"/>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354555"/>
            <a:ext cx="2351496" cy="660223"/>
          </a:xfrm>
        </p:spPr>
        <p:txBody>
          <a:bodyPr/>
          <a:lstStyle/>
          <a:p>
            <a:r>
              <a:rPr lang="en-GB" sz="2400" dirty="0"/>
              <a:t>Benchmark</a:t>
            </a:r>
            <a:br>
              <a:rPr lang="en-GB" sz="2400" dirty="0"/>
            </a:br>
            <a:r>
              <a:rPr lang="en-GB" sz="2400" dirty="0" err="1"/>
              <a:t>covRes</a:t>
            </a:r>
            <a:r>
              <a:rPr lang="en-GB" sz="2400" dirty="0"/>
              <a:t> Ras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16</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100</a:t>
            </a:r>
          </a:p>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16</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8</a:t>
            </a:r>
          </a:p>
          <a:p>
            <a:pPr>
              <a:lnSpc>
                <a:spcPct val="100000"/>
              </a:lnSpc>
              <a:spcBef>
                <a:spcPts val="600"/>
              </a:spcBef>
            </a:pPr>
            <a:r>
              <a:rPr lang="en-GB" sz="1600" dirty="0" err="1"/>
              <a:t>nResample</a:t>
            </a:r>
            <a:r>
              <a:rPr lang="en-GB" sz="1600" dirty="0"/>
              <a:t>: 6</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21" name="Rectangle 20">
            <a:extLst>
              <a:ext uri="{FF2B5EF4-FFF2-40B4-BE49-F238E27FC236}">
                <a16:creationId xmlns:a16="http://schemas.microsoft.com/office/drawing/2014/main" id="{C17CC78D-D0B4-4B45-9E8E-6F5A09BB067B}"/>
              </a:ext>
            </a:extLst>
          </p:cNvPr>
          <p:cNvSpPr/>
          <p:nvPr/>
        </p:nvSpPr>
        <p:spPr>
          <a:xfrm>
            <a:off x="2515460" y="6028417"/>
            <a:ext cx="4155306"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29, function calls: 190</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BE3E51F-DC3C-4CDC-83CA-E33DB86DB1B8}"/>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Rastrigin</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0.5</m:t>
                              </m:r>
                            </m:e>
                            <m:e>
                              <m:r>
                                <a:rPr lang="de-DE" sz="1600" b="0" i="1" smtClean="0">
                                  <a:latin typeface="Cambria Math" panose="02040503050406030204" pitchFamily="18" charset="0"/>
                                </a:rPr>
                                <m:t>0.5</m:t>
                              </m:r>
                            </m:e>
                          </m:mr>
                          <m:mr>
                            <m:e>
                              <m:r>
                                <a:rPr lang="de-DE" sz="1600" b="0" i="1" smtClean="0">
                                  <a:latin typeface="Cambria Math" panose="02040503050406030204" pitchFamily="18" charset="0"/>
                                </a:rPr>
                                <m:t>−0.5</m:t>
                              </m:r>
                            </m:e>
                            <m:e>
                              <m:r>
                                <a:rPr lang="de-DE" sz="1600" b="0" i="1" smtClean="0">
                                  <a:latin typeface="Cambria Math" panose="02040503050406030204" pitchFamily="18" charset="0"/>
                                </a:rPr>
                                <m:t>0.5</m:t>
                              </m:r>
                            </m:e>
                          </m:mr>
                        </m:m>
                      </m:e>
                    </m:d>
                  </m:oMath>
                </a14:m>
                <a:endParaRPr lang="en-GB" sz="1600" dirty="0" err="1"/>
              </a:p>
            </p:txBody>
          </p:sp>
        </mc:Choice>
        <mc:Fallback xmlns="">
          <p:sp>
            <p:nvSpPr>
              <p:cNvPr id="13" name="Rectangle 12">
                <a:extLst>
                  <a:ext uri="{FF2B5EF4-FFF2-40B4-BE49-F238E27FC236}">
                    <a16:creationId xmlns:a16="http://schemas.microsoft.com/office/drawing/2014/main" id="{ABE3E51F-DC3C-4CDC-83CA-E33DB86DB1B8}"/>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4"/>
                <a:stretch>
                  <a:fillRect l="-1935" t="-1376"/>
                </a:stretch>
              </a:blipFill>
              <a:ln w="9525">
                <a:noFill/>
              </a:ln>
            </p:spPr>
            <p:txBody>
              <a:bodyPr/>
              <a:lstStyle/>
              <a:p>
                <a:r>
                  <a:rPr lang="en-GB">
                    <a:noFill/>
                  </a:rPr>
                  <a:t> </a:t>
                </a:r>
              </a:p>
            </p:txBody>
          </p:sp>
        </mc:Fallback>
      </mc:AlternateContent>
      <p:pic>
        <p:nvPicPr>
          <p:cNvPr id="19" name="Picture 18">
            <a:extLst>
              <a:ext uri="{FF2B5EF4-FFF2-40B4-BE49-F238E27FC236}">
                <a16:creationId xmlns:a16="http://schemas.microsoft.com/office/drawing/2014/main" id="{6925BC34-50BF-4A7B-BE03-EEAFE736B7F9}"/>
              </a:ext>
            </a:extLst>
          </p:cNvPr>
          <p:cNvPicPr>
            <a:picLocks noChangeAspect="1"/>
          </p:cNvPicPr>
          <p:nvPr/>
        </p:nvPicPr>
        <p:blipFill>
          <a:blip r:embed="rId5"/>
          <a:stretch>
            <a:fillRect/>
          </a:stretch>
        </p:blipFill>
        <p:spPr>
          <a:xfrm>
            <a:off x="2596428" y="206541"/>
            <a:ext cx="4277322" cy="3115110"/>
          </a:xfrm>
          <a:prstGeom prst="rect">
            <a:avLst/>
          </a:prstGeom>
        </p:spPr>
      </p:pic>
      <p:pic>
        <p:nvPicPr>
          <p:cNvPr id="24" name="Picture 23">
            <a:extLst>
              <a:ext uri="{FF2B5EF4-FFF2-40B4-BE49-F238E27FC236}">
                <a16:creationId xmlns:a16="http://schemas.microsoft.com/office/drawing/2014/main" id="{9C761AF5-3E86-4673-9D78-A7F628658BBD}"/>
              </a:ext>
            </a:extLst>
          </p:cNvPr>
          <p:cNvPicPr>
            <a:picLocks noChangeAspect="1"/>
          </p:cNvPicPr>
          <p:nvPr/>
        </p:nvPicPr>
        <p:blipFill>
          <a:blip r:embed="rId6"/>
          <a:stretch>
            <a:fillRect/>
          </a:stretch>
        </p:blipFill>
        <p:spPr>
          <a:xfrm>
            <a:off x="7067872" y="0"/>
            <a:ext cx="5124128" cy="3163051"/>
          </a:xfrm>
          <a:prstGeom prst="rect">
            <a:avLst/>
          </a:prstGeom>
        </p:spPr>
      </p:pic>
      <p:pic>
        <p:nvPicPr>
          <p:cNvPr id="26" name="Picture 25">
            <a:extLst>
              <a:ext uri="{FF2B5EF4-FFF2-40B4-BE49-F238E27FC236}">
                <a16:creationId xmlns:a16="http://schemas.microsoft.com/office/drawing/2014/main" id="{8601C93E-CDDB-489D-8982-C9F85C279626}"/>
              </a:ext>
            </a:extLst>
          </p:cNvPr>
          <p:cNvPicPr>
            <a:picLocks noChangeAspect="1"/>
          </p:cNvPicPr>
          <p:nvPr/>
        </p:nvPicPr>
        <p:blipFill>
          <a:blip r:embed="rId7"/>
          <a:stretch>
            <a:fillRect/>
          </a:stretch>
        </p:blipFill>
        <p:spPr>
          <a:xfrm>
            <a:off x="7040488" y="3291335"/>
            <a:ext cx="5084478" cy="3510515"/>
          </a:xfrm>
          <a:prstGeom prst="rect">
            <a:avLst/>
          </a:prstGeom>
        </p:spPr>
      </p:pic>
      <p:sp>
        <p:nvSpPr>
          <p:cNvPr id="32" name="Rectangle 31">
            <a:extLst>
              <a:ext uri="{FF2B5EF4-FFF2-40B4-BE49-F238E27FC236}">
                <a16:creationId xmlns:a16="http://schemas.microsoft.com/office/drawing/2014/main" id="{32B5ACEA-2A5F-473D-9B4D-DAA5A8270107}"/>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Tree>
    <p:extLst>
      <p:ext uri="{BB962C8B-B14F-4D97-AF65-F5344CB8AC3E}">
        <p14:creationId xmlns:p14="http://schemas.microsoft.com/office/powerpoint/2010/main" val="44051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B39BF65-BE3D-4599-8751-4AE6FA20BDAD}"/>
              </a:ext>
            </a:extLst>
          </p:cNvPr>
          <p:cNvPicPr>
            <a:picLocks noChangeAspect="1"/>
          </p:cNvPicPr>
          <p:nvPr/>
        </p:nvPicPr>
        <p:blipFill>
          <a:blip r:embed="rId3"/>
          <a:stretch>
            <a:fillRect/>
          </a:stretch>
        </p:blipFill>
        <p:spPr>
          <a:xfrm>
            <a:off x="2562303" y="3273033"/>
            <a:ext cx="4382112" cy="3124636"/>
          </a:xfrm>
          <a:prstGeom prst="rect">
            <a:avLst/>
          </a:prstGeom>
        </p:spPr>
      </p:pic>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17</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200</a:t>
            </a:r>
          </a:p>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5</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Rastrigin</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1</m:t>
                              </m:r>
                            </m:e>
                            <m:e>
                              <m:r>
                                <a:rPr lang="de-DE" sz="1600" b="0" i="1" smtClean="0">
                                  <a:latin typeface="Cambria Math" panose="02040503050406030204" pitchFamily="18" charset="0"/>
                                </a:rPr>
                                <m:t>1</m:t>
                              </m:r>
                            </m:e>
                          </m:mr>
                          <m:mr>
                            <m:e>
                              <m:r>
                                <a:rPr lang="de-DE" sz="1600" b="0" i="1" smtClean="0">
                                  <a:latin typeface="Cambria Math" panose="02040503050406030204" pitchFamily="18" charset="0"/>
                                </a:rPr>
                                <m:t>−1</m:t>
                              </m:r>
                            </m:e>
                            <m:e>
                              <m:r>
                                <a:rPr lang="de-DE" sz="1600" b="0" i="1" smtClean="0">
                                  <a:latin typeface="Cambria Math" panose="02040503050406030204" pitchFamily="18" charset="0"/>
                                </a:rPr>
                                <m:t>1</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4"/>
                <a:stretch>
                  <a:fillRect l="-1935" t="-1376"/>
                </a:stretch>
              </a:blipFill>
              <a:ln w="9525">
                <a:noFill/>
              </a:ln>
            </p:spPr>
            <p:txBody>
              <a:bodyPr/>
              <a:lstStyle/>
              <a:p>
                <a:r>
                  <a:rPr lang="en-GB">
                    <a:noFill/>
                  </a:rPr>
                  <a:t> </a:t>
                </a:r>
              </a:p>
            </p:txBody>
          </p:sp>
        </mc:Fallback>
      </mc:AlternateContent>
      <p:sp>
        <p:nvSpPr>
          <p:cNvPr id="18" name="Rectangle 17">
            <a:extLst>
              <a:ext uri="{FF2B5EF4-FFF2-40B4-BE49-F238E27FC236}">
                <a16:creationId xmlns:a16="http://schemas.microsoft.com/office/drawing/2014/main" id="{F2605663-F3D0-4D47-906E-F8B6487E1660}"/>
              </a:ext>
            </a:extLst>
          </p:cNvPr>
          <p:cNvSpPr/>
          <p:nvPr/>
        </p:nvSpPr>
        <p:spPr>
          <a:xfrm>
            <a:off x="2515460" y="6028417"/>
            <a:ext cx="4334480"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170, function calls: 175</a:t>
            </a:r>
          </a:p>
        </p:txBody>
      </p:sp>
      <p:pic>
        <p:nvPicPr>
          <p:cNvPr id="10" name="Picture 9">
            <a:extLst>
              <a:ext uri="{FF2B5EF4-FFF2-40B4-BE49-F238E27FC236}">
                <a16:creationId xmlns:a16="http://schemas.microsoft.com/office/drawing/2014/main" id="{44CD2118-C10A-4F77-82D7-F73E9DEDFC3C}"/>
              </a:ext>
            </a:extLst>
          </p:cNvPr>
          <p:cNvPicPr>
            <a:picLocks noChangeAspect="1"/>
          </p:cNvPicPr>
          <p:nvPr/>
        </p:nvPicPr>
        <p:blipFill>
          <a:blip r:embed="rId5"/>
          <a:stretch>
            <a:fillRect/>
          </a:stretch>
        </p:blipFill>
        <p:spPr>
          <a:xfrm>
            <a:off x="2515460" y="228153"/>
            <a:ext cx="4334480" cy="3200847"/>
          </a:xfrm>
          <a:prstGeom prst="rect">
            <a:avLst/>
          </a:prstGeom>
        </p:spPr>
      </p:pic>
      <p:pic>
        <p:nvPicPr>
          <p:cNvPr id="17" name="Picture 16">
            <a:extLst>
              <a:ext uri="{FF2B5EF4-FFF2-40B4-BE49-F238E27FC236}">
                <a16:creationId xmlns:a16="http://schemas.microsoft.com/office/drawing/2014/main" id="{A2B13029-42C8-4D10-AE08-0AF4E44A74D2}"/>
              </a:ext>
            </a:extLst>
          </p:cNvPr>
          <p:cNvPicPr>
            <a:picLocks noChangeAspect="1"/>
          </p:cNvPicPr>
          <p:nvPr/>
        </p:nvPicPr>
        <p:blipFill>
          <a:blip r:embed="rId6"/>
          <a:stretch>
            <a:fillRect/>
          </a:stretch>
        </p:blipFill>
        <p:spPr>
          <a:xfrm>
            <a:off x="7038668" y="0"/>
            <a:ext cx="5120186" cy="3429000"/>
          </a:xfrm>
          <a:prstGeom prst="rect">
            <a:avLst/>
          </a:prstGeom>
        </p:spPr>
      </p:pic>
      <p:pic>
        <p:nvPicPr>
          <p:cNvPr id="20" name="Picture 19">
            <a:extLst>
              <a:ext uri="{FF2B5EF4-FFF2-40B4-BE49-F238E27FC236}">
                <a16:creationId xmlns:a16="http://schemas.microsoft.com/office/drawing/2014/main" id="{DD42A9EC-5672-4F8C-8AC3-E9740C42DC77}"/>
              </a:ext>
            </a:extLst>
          </p:cNvPr>
          <p:cNvPicPr>
            <a:picLocks noChangeAspect="1"/>
          </p:cNvPicPr>
          <p:nvPr/>
        </p:nvPicPr>
        <p:blipFill>
          <a:blip r:embed="rId7"/>
          <a:stretch>
            <a:fillRect/>
          </a:stretch>
        </p:blipFill>
        <p:spPr>
          <a:xfrm>
            <a:off x="6896784" y="3423908"/>
            <a:ext cx="5295216" cy="3434092"/>
          </a:xfrm>
          <a:prstGeom prst="rect">
            <a:avLst/>
          </a:prstGeom>
        </p:spPr>
      </p:pic>
      <p:sp>
        <p:nvSpPr>
          <p:cNvPr id="21" name="Rectangle 20">
            <a:extLst>
              <a:ext uri="{FF2B5EF4-FFF2-40B4-BE49-F238E27FC236}">
                <a16:creationId xmlns:a16="http://schemas.microsoft.com/office/drawing/2014/main" id="{AC906710-88EC-4077-B41E-571856E88F42}"/>
              </a:ext>
            </a:extLst>
          </p:cNvPr>
          <p:cNvSpPr/>
          <p:nvPr/>
        </p:nvSpPr>
        <p:spPr>
          <a:xfrm>
            <a:off x="7297529" y="6365673"/>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49" y="310876"/>
            <a:ext cx="2177324" cy="660223"/>
          </a:xfrm>
        </p:spPr>
        <p:txBody>
          <a:bodyPr/>
          <a:lstStyle/>
          <a:p>
            <a:r>
              <a:rPr lang="en-GB" sz="2400" dirty="0"/>
              <a:t>Benchmark</a:t>
            </a:r>
            <a:br>
              <a:rPr lang="en-GB" sz="2400" dirty="0"/>
            </a:br>
            <a:r>
              <a:rPr lang="en-GB" sz="2400" dirty="0" err="1"/>
              <a:t>stdAL</a:t>
            </a:r>
            <a:r>
              <a:rPr lang="en-GB" sz="2400" dirty="0"/>
              <a:t> Ras </a:t>
            </a:r>
          </a:p>
        </p:txBody>
      </p:sp>
    </p:spTree>
    <p:extLst>
      <p:ext uri="{BB962C8B-B14F-4D97-AF65-F5344CB8AC3E}">
        <p14:creationId xmlns:p14="http://schemas.microsoft.com/office/powerpoint/2010/main" val="745801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7B4858D-3C8A-42D5-A29E-836F692E392A}"/>
              </a:ext>
            </a:extLst>
          </p:cNvPr>
          <p:cNvPicPr>
            <a:picLocks noChangeAspect="1"/>
          </p:cNvPicPr>
          <p:nvPr/>
        </p:nvPicPr>
        <p:blipFill>
          <a:blip r:embed="rId3"/>
          <a:stretch>
            <a:fillRect/>
          </a:stretch>
        </p:blipFill>
        <p:spPr>
          <a:xfrm>
            <a:off x="7001978" y="3450859"/>
            <a:ext cx="5072555" cy="3397374"/>
          </a:xfrm>
          <a:prstGeom prst="rect">
            <a:avLst/>
          </a:prstGeom>
        </p:spPr>
      </p:pic>
      <p:pic>
        <p:nvPicPr>
          <p:cNvPr id="10" name="Picture 9">
            <a:extLst>
              <a:ext uri="{FF2B5EF4-FFF2-40B4-BE49-F238E27FC236}">
                <a16:creationId xmlns:a16="http://schemas.microsoft.com/office/drawing/2014/main" id="{2A359828-30E8-498B-B7A3-47826966AD8C}"/>
              </a:ext>
            </a:extLst>
          </p:cNvPr>
          <p:cNvPicPr>
            <a:picLocks noChangeAspect="1"/>
          </p:cNvPicPr>
          <p:nvPr/>
        </p:nvPicPr>
        <p:blipFill>
          <a:blip r:embed="rId4"/>
          <a:stretch>
            <a:fillRect/>
          </a:stretch>
        </p:blipFill>
        <p:spPr>
          <a:xfrm>
            <a:off x="2515460" y="3133124"/>
            <a:ext cx="4305901" cy="3191320"/>
          </a:xfrm>
          <a:prstGeom prst="rect">
            <a:avLst/>
          </a:prstGeom>
        </p:spPr>
      </p:pic>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18</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100</a:t>
            </a:r>
          </a:p>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16</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8</a:t>
            </a:r>
          </a:p>
          <a:p>
            <a:pPr>
              <a:lnSpc>
                <a:spcPct val="100000"/>
              </a:lnSpc>
              <a:spcBef>
                <a:spcPts val="600"/>
              </a:spcBef>
            </a:pPr>
            <a:r>
              <a:rPr lang="en-GB" sz="1600" dirty="0" err="1"/>
              <a:t>nResample</a:t>
            </a:r>
            <a:r>
              <a:rPr lang="en-GB" sz="1600" dirty="0"/>
              <a:t>: 6</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21" name="Rectangle 20">
            <a:extLst>
              <a:ext uri="{FF2B5EF4-FFF2-40B4-BE49-F238E27FC236}">
                <a16:creationId xmlns:a16="http://schemas.microsoft.com/office/drawing/2014/main" id="{C17CC78D-D0B4-4B45-9E8E-6F5A09BB067B}"/>
              </a:ext>
            </a:extLst>
          </p:cNvPr>
          <p:cNvSpPr/>
          <p:nvPr/>
        </p:nvSpPr>
        <p:spPr>
          <a:xfrm>
            <a:off x="2515460" y="6028417"/>
            <a:ext cx="4155306"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41, function calls: 262</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BE3E51F-DC3C-4CDC-83CA-E33DB86DB1B8}"/>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Rastrigin</a:t>
                </a:r>
                <a:r>
                  <a:rPr lang="en-GB" sz="1600" b="1" dirty="0"/>
                  <a:t> </a:t>
                </a:r>
                <a:r>
                  <a:rPr lang="en-GB" sz="1600" b="1" dirty="0" err="1"/>
                  <a:t>fuction</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1</m:t>
                              </m:r>
                            </m:e>
                            <m:e>
                              <m:r>
                                <a:rPr lang="de-DE" sz="1600" b="0" i="1" smtClean="0">
                                  <a:latin typeface="Cambria Math" panose="02040503050406030204" pitchFamily="18" charset="0"/>
                                </a:rPr>
                                <m:t>1</m:t>
                              </m:r>
                            </m:e>
                          </m:mr>
                          <m:mr>
                            <m:e>
                              <m:r>
                                <a:rPr lang="de-DE" sz="1600" b="0" i="1" smtClean="0">
                                  <a:latin typeface="Cambria Math" panose="02040503050406030204" pitchFamily="18" charset="0"/>
                                </a:rPr>
                                <m:t>−1</m:t>
                              </m:r>
                            </m:e>
                            <m:e>
                              <m:r>
                                <a:rPr lang="de-DE" sz="1600" b="0" i="1" smtClean="0">
                                  <a:latin typeface="Cambria Math" panose="02040503050406030204" pitchFamily="18" charset="0"/>
                                </a:rPr>
                                <m:t>1</m:t>
                              </m:r>
                            </m:e>
                          </m:mr>
                        </m:m>
                      </m:e>
                    </m:d>
                  </m:oMath>
                </a14:m>
                <a:endParaRPr lang="en-GB" sz="1600" dirty="0" err="1"/>
              </a:p>
            </p:txBody>
          </p:sp>
        </mc:Choice>
        <mc:Fallback xmlns="">
          <p:sp>
            <p:nvSpPr>
              <p:cNvPr id="13" name="Rectangle 12">
                <a:extLst>
                  <a:ext uri="{FF2B5EF4-FFF2-40B4-BE49-F238E27FC236}">
                    <a16:creationId xmlns:a16="http://schemas.microsoft.com/office/drawing/2014/main" id="{ABE3E51F-DC3C-4CDC-83CA-E33DB86DB1B8}"/>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5"/>
                <a:stretch>
                  <a:fillRect l="-1935" t="-1376"/>
                </a:stretch>
              </a:blipFill>
              <a:ln w="9525">
                <a:noFill/>
              </a:ln>
            </p:spPr>
            <p:txBody>
              <a:bodyPr/>
              <a:lstStyle/>
              <a:p>
                <a:r>
                  <a:rPr lang="en-GB">
                    <a:noFill/>
                  </a:rPr>
                  <a:t> </a:t>
                </a:r>
              </a:p>
            </p:txBody>
          </p:sp>
        </mc:Fallback>
      </mc:AlternateContent>
      <p:sp>
        <p:nvSpPr>
          <p:cNvPr id="32" name="Rectangle 31">
            <a:extLst>
              <a:ext uri="{FF2B5EF4-FFF2-40B4-BE49-F238E27FC236}">
                <a16:creationId xmlns:a16="http://schemas.microsoft.com/office/drawing/2014/main" id="{32B5ACEA-2A5F-473D-9B4D-DAA5A8270107}"/>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pic>
        <p:nvPicPr>
          <p:cNvPr id="8" name="Picture 7">
            <a:extLst>
              <a:ext uri="{FF2B5EF4-FFF2-40B4-BE49-F238E27FC236}">
                <a16:creationId xmlns:a16="http://schemas.microsoft.com/office/drawing/2014/main" id="{5129B66D-7423-4F83-A07C-6F35B1BE2C9C}"/>
              </a:ext>
            </a:extLst>
          </p:cNvPr>
          <p:cNvPicPr>
            <a:picLocks noChangeAspect="1"/>
          </p:cNvPicPr>
          <p:nvPr/>
        </p:nvPicPr>
        <p:blipFill>
          <a:blip r:embed="rId6"/>
          <a:stretch>
            <a:fillRect/>
          </a:stretch>
        </p:blipFill>
        <p:spPr>
          <a:xfrm>
            <a:off x="2601602" y="121347"/>
            <a:ext cx="4296375" cy="3115110"/>
          </a:xfrm>
          <a:prstGeom prst="rect">
            <a:avLst/>
          </a:prstGeom>
        </p:spPr>
      </p:pic>
      <p:pic>
        <p:nvPicPr>
          <p:cNvPr id="12" name="Picture 11">
            <a:extLst>
              <a:ext uri="{FF2B5EF4-FFF2-40B4-BE49-F238E27FC236}">
                <a16:creationId xmlns:a16="http://schemas.microsoft.com/office/drawing/2014/main" id="{814C17D0-007B-48B8-8649-EB22967774C2}"/>
              </a:ext>
            </a:extLst>
          </p:cNvPr>
          <p:cNvPicPr>
            <a:picLocks noChangeAspect="1"/>
          </p:cNvPicPr>
          <p:nvPr/>
        </p:nvPicPr>
        <p:blipFill>
          <a:blip r:embed="rId7"/>
          <a:stretch>
            <a:fillRect/>
          </a:stretch>
        </p:blipFill>
        <p:spPr>
          <a:xfrm>
            <a:off x="7001978" y="1"/>
            <a:ext cx="5190022" cy="3429000"/>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49" y="266400"/>
            <a:ext cx="2360204" cy="748378"/>
          </a:xfrm>
        </p:spPr>
        <p:txBody>
          <a:bodyPr/>
          <a:lstStyle/>
          <a:p>
            <a:r>
              <a:rPr lang="en-GB" sz="2400" dirty="0"/>
              <a:t>Benchmark</a:t>
            </a:r>
            <a:br>
              <a:rPr lang="en-GB" sz="2400" dirty="0"/>
            </a:br>
            <a:r>
              <a:rPr lang="en-GB" sz="2400" dirty="0" err="1"/>
              <a:t>covRes</a:t>
            </a:r>
            <a:r>
              <a:rPr lang="en-GB" sz="2400" dirty="0"/>
              <a:t> Ras </a:t>
            </a:r>
          </a:p>
        </p:txBody>
      </p:sp>
    </p:spTree>
    <p:extLst>
      <p:ext uri="{BB962C8B-B14F-4D97-AF65-F5344CB8AC3E}">
        <p14:creationId xmlns:p14="http://schemas.microsoft.com/office/powerpoint/2010/main" val="369644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D2E76EE-AB8B-4000-ACBB-DAF9D3871F98}"/>
              </a:ext>
            </a:extLst>
          </p:cNvPr>
          <p:cNvPicPr>
            <a:picLocks noChangeAspect="1"/>
          </p:cNvPicPr>
          <p:nvPr/>
        </p:nvPicPr>
        <p:blipFill>
          <a:blip r:embed="rId3"/>
          <a:stretch>
            <a:fillRect/>
          </a:stretch>
        </p:blipFill>
        <p:spPr>
          <a:xfrm>
            <a:off x="7033868" y="3472376"/>
            <a:ext cx="5072555" cy="3385624"/>
          </a:xfrm>
          <a:prstGeom prst="rect">
            <a:avLst/>
          </a:prstGeom>
        </p:spPr>
      </p:pic>
      <p:pic>
        <p:nvPicPr>
          <p:cNvPr id="13" name="Picture 12">
            <a:extLst>
              <a:ext uri="{FF2B5EF4-FFF2-40B4-BE49-F238E27FC236}">
                <a16:creationId xmlns:a16="http://schemas.microsoft.com/office/drawing/2014/main" id="{B606750C-8A08-426A-9447-C41B89D6ED13}"/>
              </a:ext>
            </a:extLst>
          </p:cNvPr>
          <p:cNvPicPr>
            <a:picLocks noChangeAspect="1"/>
          </p:cNvPicPr>
          <p:nvPr/>
        </p:nvPicPr>
        <p:blipFill>
          <a:blip r:embed="rId4"/>
          <a:stretch>
            <a:fillRect/>
          </a:stretch>
        </p:blipFill>
        <p:spPr>
          <a:xfrm>
            <a:off x="2505410" y="3286574"/>
            <a:ext cx="4391638" cy="3229426"/>
          </a:xfrm>
          <a:prstGeom prst="rect">
            <a:avLst/>
          </a:prstGeom>
        </p:spPr>
      </p:pic>
      <p:pic>
        <p:nvPicPr>
          <p:cNvPr id="11" name="Picture 10">
            <a:extLst>
              <a:ext uri="{FF2B5EF4-FFF2-40B4-BE49-F238E27FC236}">
                <a16:creationId xmlns:a16="http://schemas.microsoft.com/office/drawing/2014/main" id="{55C27DAE-0B13-4108-BCA8-A6BED2822FD3}"/>
              </a:ext>
            </a:extLst>
          </p:cNvPr>
          <p:cNvPicPr>
            <a:picLocks noChangeAspect="1"/>
          </p:cNvPicPr>
          <p:nvPr/>
        </p:nvPicPr>
        <p:blipFill>
          <a:blip r:embed="rId5"/>
          <a:stretch>
            <a:fillRect/>
          </a:stretch>
        </p:blipFill>
        <p:spPr>
          <a:xfrm>
            <a:off x="2557805" y="57568"/>
            <a:ext cx="4286848" cy="3200847"/>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 </a:t>
            </a:r>
            <a:br>
              <a:rPr lang="en-GB" sz="2400" dirty="0"/>
            </a:br>
            <a:r>
              <a:rPr lang="en-GB" sz="2400" dirty="0" err="1"/>
              <a:t>stdAL</a:t>
            </a:r>
            <a:r>
              <a:rPr lang="en-GB" sz="2400" dirty="0"/>
              <a:t> Rosen</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19</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65</a:t>
            </a:r>
          </a:p>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5</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Rosenbrock</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r>
                            <m:e>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6"/>
                <a:stretch>
                  <a:fillRect l="-1935" t="-1376"/>
                </a:stretch>
              </a:blipFill>
              <a:ln w="9525">
                <a:noFill/>
              </a:ln>
            </p:spPr>
            <p:txBody>
              <a:bodyPr/>
              <a:lstStyle/>
              <a:p>
                <a:r>
                  <a:rPr lang="en-GB">
                    <a:noFill/>
                  </a:rPr>
                  <a:t> </a:t>
                </a:r>
              </a:p>
            </p:txBody>
          </p:sp>
        </mc:Fallback>
      </mc:AlternateContent>
      <p:sp>
        <p:nvSpPr>
          <p:cNvPr id="21" name="Rectangle 20">
            <a:extLst>
              <a:ext uri="{FF2B5EF4-FFF2-40B4-BE49-F238E27FC236}">
                <a16:creationId xmlns:a16="http://schemas.microsoft.com/office/drawing/2014/main" id="{AC906710-88EC-4077-B41E-571856E88F42}"/>
              </a:ext>
            </a:extLst>
          </p:cNvPr>
          <p:cNvSpPr/>
          <p:nvPr/>
        </p:nvSpPr>
        <p:spPr>
          <a:xfrm>
            <a:off x="7823949" y="6162538"/>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
        <p:nvSpPr>
          <p:cNvPr id="4" name="Rectangle 3">
            <a:extLst>
              <a:ext uri="{FF2B5EF4-FFF2-40B4-BE49-F238E27FC236}">
                <a16:creationId xmlns:a16="http://schemas.microsoft.com/office/drawing/2014/main" id="{3974E011-F722-4D41-8DBA-E3DB728C14FA}"/>
              </a:ext>
            </a:extLst>
          </p:cNvPr>
          <p:cNvSpPr/>
          <p:nvPr/>
        </p:nvSpPr>
        <p:spPr>
          <a:xfrm>
            <a:off x="1776731" y="3202299"/>
            <a:ext cx="1889941" cy="41924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Failed at 66!</a:t>
            </a:r>
          </a:p>
        </p:txBody>
      </p:sp>
      <p:pic>
        <p:nvPicPr>
          <p:cNvPr id="16" name="Picture 15">
            <a:extLst>
              <a:ext uri="{FF2B5EF4-FFF2-40B4-BE49-F238E27FC236}">
                <a16:creationId xmlns:a16="http://schemas.microsoft.com/office/drawing/2014/main" id="{D3BE5258-3CDD-46BA-A75D-0E17301533CD}"/>
              </a:ext>
            </a:extLst>
          </p:cNvPr>
          <p:cNvPicPr>
            <a:picLocks noChangeAspect="1"/>
          </p:cNvPicPr>
          <p:nvPr/>
        </p:nvPicPr>
        <p:blipFill>
          <a:blip r:embed="rId7"/>
          <a:stretch>
            <a:fillRect/>
          </a:stretch>
        </p:blipFill>
        <p:spPr>
          <a:xfrm>
            <a:off x="7033868" y="0"/>
            <a:ext cx="5120187" cy="3429000"/>
          </a:xfrm>
          <a:prstGeom prst="rect">
            <a:avLst/>
          </a:prstGeom>
        </p:spPr>
      </p:pic>
    </p:spTree>
    <p:extLst>
      <p:ext uri="{BB962C8B-B14F-4D97-AF65-F5344CB8AC3E}">
        <p14:creationId xmlns:p14="http://schemas.microsoft.com/office/powerpoint/2010/main" val="302064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p:txBody>
          <a:bodyPr/>
          <a:lstStyle/>
          <a:p>
            <a:r>
              <a:rPr lang="en-GB" dirty="0"/>
              <a:t>GP</a:t>
            </a:r>
            <a:br>
              <a:rPr lang="en-GB" dirty="0"/>
            </a:br>
            <a:r>
              <a:rPr lang="en-GB" dirty="0"/>
              <a:t>and how it works (or what I understood so far).</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a:t>
            </a:fld>
            <a:endParaRPr lang="en-GB"/>
          </a:p>
        </p:txBody>
      </p:sp>
    </p:spTree>
    <p:extLst>
      <p:ext uri="{BB962C8B-B14F-4D97-AF65-F5344CB8AC3E}">
        <p14:creationId xmlns:p14="http://schemas.microsoft.com/office/powerpoint/2010/main" val="87542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4BEC91F-B42D-4331-B66B-CD2F1A326835}"/>
              </a:ext>
            </a:extLst>
          </p:cNvPr>
          <p:cNvPicPr>
            <a:picLocks noChangeAspect="1"/>
          </p:cNvPicPr>
          <p:nvPr/>
        </p:nvPicPr>
        <p:blipFill>
          <a:blip r:embed="rId3"/>
          <a:stretch>
            <a:fillRect/>
          </a:stretch>
        </p:blipFill>
        <p:spPr>
          <a:xfrm>
            <a:off x="6962651" y="3279815"/>
            <a:ext cx="5238057" cy="3600215"/>
          </a:xfrm>
          <a:prstGeom prst="rect">
            <a:avLst/>
          </a:prstGeom>
        </p:spPr>
      </p:pic>
      <p:pic>
        <p:nvPicPr>
          <p:cNvPr id="28" name="Picture 27">
            <a:extLst>
              <a:ext uri="{FF2B5EF4-FFF2-40B4-BE49-F238E27FC236}">
                <a16:creationId xmlns:a16="http://schemas.microsoft.com/office/drawing/2014/main" id="{10B7E8BD-7661-4FBB-955E-22471E868130}"/>
              </a:ext>
            </a:extLst>
          </p:cNvPr>
          <p:cNvPicPr>
            <a:picLocks noChangeAspect="1"/>
          </p:cNvPicPr>
          <p:nvPr/>
        </p:nvPicPr>
        <p:blipFill>
          <a:blip r:embed="rId4"/>
          <a:stretch>
            <a:fillRect/>
          </a:stretch>
        </p:blipFill>
        <p:spPr>
          <a:xfrm>
            <a:off x="2524986" y="3292085"/>
            <a:ext cx="4324954" cy="3105583"/>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354555"/>
            <a:ext cx="2061852" cy="660223"/>
          </a:xfrm>
        </p:spPr>
        <p:txBody>
          <a:bodyPr/>
          <a:lstStyle/>
          <a:p>
            <a:r>
              <a:rPr lang="en-GB" sz="2400" dirty="0"/>
              <a:t>Benchmark</a:t>
            </a:r>
            <a:br>
              <a:rPr lang="en-GB" sz="2400" dirty="0"/>
            </a:br>
            <a:r>
              <a:rPr lang="en-GB" sz="2400" dirty="0" err="1"/>
              <a:t>covRes</a:t>
            </a:r>
            <a:r>
              <a:rPr lang="en-GB" sz="2400" dirty="0"/>
              <a:t> Rosen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20</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200</a:t>
            </a:r>
          </a:p>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16</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8</a:t>
            </a:r>
          </a:p>
          <a:p>
            <a:pPr>
              <a:lnSpc>
                <a:spcPct val="100000"/>
              </a:lnSpc>
              <a:spcBef>
                <a:spcPts val="600"/>
              </a:spcBef>
            </a:pPr>
            <a:r>
              <a:rPr lang="en-GB" sz="1600" dirty="0" err="1"/>
              <a:t>nResample</a:t>
            </a:r>
            <a:r>
              <a:rPr lang="en-GB" sz="1600" dirty="0"/>
              <a:t>: 6</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21" name="Rectangle 20">
            <a:extLst>
              <a:ext uri="{FF2B5EF4-FFF2-40B4-BE49-F238E27FC236}">
                <a16:creationId xmlns:a16="http://schemas.microsoft.com/office/drawing/2014/main" id="{C17CC78D-D0B4-4B45-9E8E-6F5A09BB067B}"/>
              </a:ext>
            </a:extLst>
          </p:cNvPr>
          <p:cNvSpPr/>
          <p:nvPr/>
        </p:nvSpPr>
        <p:spPr>
          <a:xfrm>
            <a:off x="2515459" y="6028417"/>
            <a:ext cx="4438483"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112, function calls: 688</a:t>
            </a:r>
          </a:p>
        </p:txBody>
      </p:sp>
      <p:sp>
        <p:nvSpPr>
          <p:cNvPr id="32" name="Rectangle 31">
            <a:extLst>
              <a:ext uri="{FF2B5EF4-FFF2-40B4-BE49-F238E27FC236}">
                <a16:creationId xmlns:a16="http://schemas.microsoft.com/office/drawing/2014/main" id="{32B5ACEA-2A5F-473D-9B4D-DAA5A8270107}"/>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6E153C-89C2-4949-95F8-5E26F40EC7B9}"/>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Rosenbrock</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r>
                            <m:e>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
                      </m:e>
                    </m:d>
                  </m:oMath>
                </a14:m>
                <a:endParaRPr lang="en-GB" sz="1600" dirty="0" err="1"/>
              </a:p>
            </p:txBody>
          </p:sp>
        </mc:Choice>
        <mc:Fallback xmlns="">
          <p:sp>
            <p:nvSpPr>
              <p:cNvPr id="14" name="Rectangle 13">
                <a:extLst>
                  <a:ext uri="{FF2B5EF4-FFF2-40B4-BE49-F238E27FC236}">
                    <a16:creationId xmlns:a16="http://schemas.microsoft.com/office/drawing/2014/main" id="{826E153C-89C2-4949-95F8-5E26F40EC7B9}"/>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5"/>
                <a:stretch>
                  <a:fillRect l="-1935" t="-1376"/>
                </a:stretch>
              </a:blipFill>
              <a:ln w="9525">
                <a:noFill/>
              </a:ln>
            </p:spPr>
            <p:txBody>
              <a:bodyPr/>
              <a:lstStyle/>
              <a:p>
                <a:r>
                  <a:rPr lang="en-GB">
                    <a:noFill/>
                  </a:rPr>
                  <a:t> </a:t>
                </a:r>
              </a:p>
            </p:txBody>
          </p:sp>
        </mc:Fallback>
      </mc:AlternateContent>
      <p:pic>
        <p:nvPicPr>
          <p:cNvPr id="26" name="Picture 25">
            <a:extLst>
              <a:ext uri="{FF2B5EF4-FFF2-40B4-BE49-F238E27FC236}">
                <a16:creationId xmlns:a16="http://schemas.microsoft.com/office/drawing/2014/main" id="{66F25BB2-41CF-4ABB-92B4-529D7771BDD8}"/>
              </a:ext>
            </a:extLst>
          </p:cNvPr>
          <p:cNvPicPr>
            <a:picLocks noChangeAspect="1"/>
          </p:cNvPicPr>
          <p:nvPr/>
        </p:nvPicPr>
        <p:blipFill>
          <a:blip r:embed="rId6"/>
          <a:stretch>
            <a:fillRect/>
          </a:stretch>
        </p:blipFill>
        <p:spPr>
          <a:xfrm>
            <a:off x="2515460" y="111821"/>
            <a:ext cx="4334480" cy="3124636"/>
          </a:xfrm>
          <a:prstGeom prst="rect">
            <a:avLst/>
          </a:prstGeom>
        </p:spPr>
      </p:pic>
      <p:pic>
        <p:nvPicPr>
          <p:cNvPr id="30" name="Picture 29">
            <a:extLst>
              <a:ext uri="{FF2B5EF4-FFF2-40B4-BE49-F238E27FC236}">
                <a16:creationId xmlns:a16="http://schemas.microsoft.com/office/drawing/2014/main" id="{F8CF916D-0433-48D3-B823-1A5B09BB22CE}"/>
              </a:ext>
            </a:extLst>
          </p:cNvPr>
          <p:cNvPicPr>
            <a:picLocks noChangeAspect="1"/>
          </p:cNvPicPr>
          <p:nvPr/>
        </p:nvPicPr>
        <p:blipFill>
          <a:blip r:embed="rId7"/>
          <a:stretch>
            <a:fillRect/>
          </a:stretch>
        </p:blipFill>
        <p:spPr>
          <a:xfrm>
            <a:off x="6944416" y="4095"/>
            <a:ext cx="5247584" cy="3232368"/>
          </a:xfrm>
          <a:prstGeom prst="rect">
            <a:avLst/>
          </a:prstGeom>
        </p:spPr>
      </p:pic>
    </p:spTree>
    <p:extLst>
      <p:ext uri="{BB962C8B-B14F-4D97-AF65-F5344CB8AC3E}">
        <p14:creationId xmlns:p14="http://schemas.microsoft.com/office/powerpoint/2010/main" val="27099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01428F-B35B-4C91-ACDB-3786B25A40DD}"/>
              </a:ext>
            </a:extLst>
          </p:cNvPr>
          <p:cNvPicPr>
            <a:picLocks noChangeAspect="1"/>
          </p:cNvPicPr>
          <p:nvPr/>
        </p:nvPicPr>
        <p:blipFill>
          <a:blip r:embed="rId3"/>
          <a:stretch>
            <a:fillRect/>
          </a:stretch>
        </p:blipFill>
        <p:spPr>
          <a:xfrm>
            <a:off x="6963402" y="3579624"/>
            <a:ext cx="5093699" cy="3235353"/>
          </a:xfrm>
          <a:prstGeom prst="rect">
            <a:avLst/>
          </a:prstGeom>
        </p:spPr>
      </p:pic>
      <p:pic>
        <p:nvPicPr>
          <p:cNvPr id="14" name="Picture 13">
            <a:extLst>
              <a:ext uri="{FF2B5EF4-FFF2-40B4-BE49-F238E27FC236}">
                <a16:creationId xmlns:a16="http://schemas.microsoft.com/office/drawing/2014/main" id="{4F2DF5E6-0839-4EF3-9F07-C2BA54AA86D0}"/>
              </a:ext>
            </a:extLst>
          </p:cNvPr>
          <p:cNvPicPr>
            <a:picLocks noChangeAspect="1"/>
          </p:cNvPicPr>
          <p:nvPr/>
        </p:nvPicPr>
        <p:blipFill>
          <a:blip r:embed="rId4"/>
          <a:stretch>
            <a:fillRect/>
          </a:stretch>
        </p:blipFill>
        <p:spPr>
          <a:xfrm>
            <a:off x="2505900" y="3579625"/>
            <a:ext cx="4372585" cy="3153215"/>
          </a:xfrm>
          <a:prstGeom prst="rect">
            <a:avLst/>
          </a:prstGeom>
        </p:spPr>
      </p:pic>
      <p:pic>
        <p:nvPicPr>
          <p:cNvPr id="10" name="Picture 9">
            <a:extLst>
              <a:ext uri="{FF2B5EF4-FFF2-40B4-BE49-F238E27FC236}">
                <a16:creationId xmlns:a16="http://schemas.microsoft.com/office/drawing/2014/main" id="{A29EC831-FE66-49CB-B457-2DF692DFCC04}"/>
              </a:ext>
            </a:extLst>
          </p:cNvPr>
          <p:cNvPicPr>
            <a:picLocks noChangeAspect="1"/>
          </p:cNvPicPr>
          <p:nvPr/>
        </p:nvPicPr>
        <p:blipFill>
          <a:blip r:embed="rId5"/>
          <a:stretch>
            <a:fillRect/>
          </a:stretch>
        </p:blipFill>
        <p:spPr>
          <a:xfrm>
            <a:off x="2429690" y="206160"/>
            <a:ext cx="4525006" cy="3200847"/>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a:t>
            </a:r>
            <a:br>
              <a:rPr lang="en-GB" sz="2400" dirty="0"/>
            </a:br>
            <a:r>
              <a:rPr lang="en-GB" sz="2400" dirty="0" err="1"/>
              <a:t>stdAL</a:t>
            </a:r>
            <a:r>
              <a:rPr lang="en-GB" sz="2400" dirty="0"/>
              <a:t> Rosen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21</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160</a:t>
            </a:r>
          </a:p>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5</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Rosenbrock</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0</m:t>
                              </m:r>
                            </m:e>
                            <m:e>
                              <m:r>
                                <a:rPr lang="de-DE" sz="1600" b="0" i="1" smtClean="0">
                                  <a:latin typeface="Cambria Math" panose="02040503050406030204" pitchFamily="18" charset="0"/>
                                </a:rPr>
                                <m:t>2</m:t>
                              </m:r>
                            </m:e>
                          </m:mr>
                          <m:mr>
                            <m:e>
                              <m:r>
                                <a:rPr lang="de-DE" sz="1600" b="0" i="1" smtClean="0">
                                  <a:latin typeface="Cambria Math" panose="02040503050406030204" pitchFamily="18" charset="0"/>
                                </a:rPr>
                                <m:t>0</m:t>
                              </m:r>
                            </m:e>
                            <m:e>
                              <m:r>
                                <a:rPr lang="de-DE" sz="1600" b="0" i="1" smtClean="0">
                                  <a:latin typeface="Cambria Math" panose="02040503050406030204" pitchFamily="18" charset="0"/>
                                </a:rPr>
                                <m:t>2</m:t>
                              </m:r>
                            </m:e>
                          </m:mr>
                        </m:m>
                      </m:e>
                    </m:d>
                  </m:oMath>
                </a14:m>
                <a:endParaRPr lang="en-GB" sz="1600" dirty="0" err="1"/>
              </a:p>
            </p:txBody>
          </p:sp>
        </mc:Choice>
        <mc:Fallback xmlns="">
          <p:sp>
            <p:nvSpPr>
              <p:cNvPr id="8" name="Rectangle 7">
                <a:extLst>
                  <a:ext uri="{FF2B5EF4-FFF2-40B4-BE49-F238E27FC236}">
                    <a16:creationId xmlns:a16="http://schemas.microsoft.com/office/drawing/2014/main" id="{4DFC655C-2BD8-4C0D-9A8E-A9197F0393EF}"/>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6"/>
                <a:stretch>
                  <a:fillRect l="-1935" t="-1376"/>
                </a:stretch>
              </a:blipFill>
              <a:ln w="9525">
                <a:noFill/>
              </a:ln>
            </p:spPr>
            <p:txBody>
              <a:bodyPr/>
              <a:lstStyle/>
              <a:p>
                <a:r>
                  <a:rPr lang="en-GB">
                    <a:noFill/>
                  </a:rPr>
                  <a:t> </a:t>
                </a:r>
              </a:p>
            </p:txBody>
          </p:sp>
        </mc:Fallback>
      </mc:AlternateContent>
      <p:sp>
        <p:nvSpPr>
          <p:cNvPr id="21" name="Rectangle 20">
            <a:extLst>
              <a:ext uri="{FF2B5EF4-FFF2-40B4-BE49-F238E27FC236}">
                <a16:creationId xmlns:a16="http://schemas.microsoft.com/office/drawing/2014/main" id="{AC906710-88EC-4077-B41E-571856E88F42}"/>
              </a:ext>
            </a:extLst>
          </p:cNvPr>
          <p:cNvSpPr/>
          <p:nvPr/>
        </p:nvSpPr>
        <p:spPr>
          <a:xfrm>
            <a:off x="7823949" y="6162538"/>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p:sp>
        <p:nvSpPr>
          <p:cNvPr id="4" name="Rectangle 3">
            <a:extLst>
              <a:ext uri="{FF2B5EF4-FFF2-40B4-BE49-F238E27FC236}">
                <a16:creationId xmlns:a16="http://schemas.microsoft.com/office/drawing/2014/main" id="{3974E011-F722-4D41-8DBA-E3DB728C14FA}"/>
              </a:ext>
            </a:extLst>
          </p:cNvPr>
          <p:cNvSpPr/>
          <p:nvPr/>
        </p:nvSpPr>
        <p:spPr>
          <a:xfrm>
            <a:off x="1776731" y="3202299"/>
            <a:ext cx="1889941" cy="419245"/>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Failed at 161!</a:t>
            </a:r>
          </a:p>
        </p:txBody>
      </p:sp>
      <p:pic>
        <p:nvPicPr>
          <p:cNvPr id="17" name="Picture 16">
            <a:extLst>
              <a:ext uri="{FF2B5EF4-FFF2-40B4-BE49-F238E27FC236}">
                <a16:creationId xmlns:a16="http://schemas.microsoft.com/office/drawing/2014/main" id="{C1DF986C-9662-4A47-A073-61AB19F7AF9A}"/>
              </a:ext>
            </a:extLst>
          </p:cNvPr>
          <p:cNvPicPr>
            <a:picLocks noChangeAspect="1"/>
          </p:cNvPicPr>
          <p:nvPr/>
        </p:nvPicPr>
        <p:blipFill>
          <a:blip r:embed="rId7"/>
          <a:stretch>
            <a:fillRect/>
          </a:stretch>
        </p:blipFill>
        <p:spPr>
          <a:xfrm>
            <a:off x="6954696" y="0"/>
            <a:ext cx="5100313" cy="3579625"/>
          </a:xfrm>
          <a:prstGeom prst="rect">
            <a:avLst/>
          </a:prstGeom>
        </p:spPr>
      </p:pic>
    </p:spTree>
    <p:extLst>
      <p:ext uri="{BB962C8B-B14F-4D97-AF65-F5344CB8AC3E}">
        <p14:creationId xmlns:p14="http://schemas.microsoft.com/office/powerpoint/2010/main" val="34588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F70A50B-4096-4E18-A3ED-7752AAC13CBD}"/>
              </a:ext>
            </a:extLst>
          </p:cNvPr>
          <p:cNvPicPr>
            <a:picLocks noChangeAspect="1"/>
          </p:cNvPicPr>
          <p:nvPr/>
        </p:nvPicPr>
        <p:blipFill>
          <a:blip r:embed="rId3"/>
          <a:stretch>
            <a:fillRect/>
          </a:stretch>
        </p:blipFill>
        <p:spPr>
          <a:xfrm>
            <a:off x="6982522" y="3399416"/>
            <a:ext cx="5209478" cy="3458584"/>
          </a:xfrm>
          <a:prstGeom prst="rect">
            <a:avLst/>
          </a:prstGeom>
        </p:spPr>
      </p:pic>
      <p:pic>
        <p:nvPicPr>
          <p:cNvPr id="11" name="Picture 10">
            <a:extLst>
              <a:ext uri="{FF2B5EF4-FFF2-40B4-BE49-F238E27FC236}">
                <a16:creationId xmlns:a16="http://schemas.microsoft.com/office/drawing/2014/main" id="{5973E858-DAA3-47FD-8639-5211F4134E67}"/>
              </a:ext>
            </a:extLst>
          </p:cNvPr>
          <p:cNvPicPr>
            <a:picLocks noChangeAspect="1"/>
          </p:cNvPicPr>
          <p:nvPr/>
        </p:nvPicPr>
        <p:blipFill>
          <a:blip r:embed="rId4"/>
          <a:stretch>
            <a:fillRect/>
          </a:stretch>
        </p:blipFill>
        <p:spPr>
          <a:xfrm>
            <a:off x="2515460" y="3438385"/>
            <a:ext cx="4372585" cy="3153215"/>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a:t>
            </a:r>
            <a:br>
              <a:rPr lang="en-GB" sz="2400" dirty="0"/>
            </a:br>
            <a:r>
              <a:rPr lang="en-GB" sz="2400" dirty="0" err="1"/>
              <a:t>covRes</a:t>
            </a:r>
            <a:r>
              <a:rPr lang="en-GB" sz="2400" dirty="0"/>
              <a:t> Rosen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22</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err="1"/>
              <a:t>maxIter</a:t>
            </a:r>
            <a:r>
              <a:rPr lang="en-GB" sz="1600" dirty="0"/>
              <a:t>: 200</a:t>
            </a:r>
          </a:p>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16</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8</a:t>
            </a:r>
          </a:p>
          <a:p>
            <a:pPr>
              <a:lnSpc>
                <a:spcPct val="100000"/>
              </a:lnSpc>
              <a:spcBef>
                <a:spcPts val="600"/>
              </a:spcBef>
            </a:pPr>
            <a:r>
              <a:rPr lang="en-GB" sz="1600" dirty="0" err="1"/>
              <a:t>nResample</a:t>
            </a:r>
            <a:r>
              <a:rPr lang="en-GB" sz="1600" dirty="0"/>
              <a:t>: 6</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21" name="Rectangle 20">
            <a:extLst>
              <a:ext uri="{FF2B5EF4-FFF2-40B4-BE49-F238E27FC236}">
                <a16:creationId xmlns:a16="http://schemas.microsoft.com/office/drawing/2014/main" id="{C17CC78D-D0B4-4B45-9E8E-6F5A09BB067B}"/>
              </a:ext>
            </a:extLst>
          </p:cNvPr>
          <p:cNvSpPr/>
          <p:nvPr/>
        </p:nvSpPr>
        <p:spPr>
          <a:xfrm>
            <a:off x="2515460" y="6022383"/>
            <a:ext cx="4467062"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175, function calls: 1066</a:t>
            </a:r>
          </a:p>
        </p:txBody>
      </p:sp>
      <p:sp>
        <p:nvSpPr>
          <p:cNvPr id="32" name="Rectangle 31">
            <a:extLst>
              <a:ext uri="{FF2B5EF4-FFF2-40B4-BE49-F238E27FC236}">
                <a16:creationId xmlns:a16="http://schemas.microsoft.com/office/drawing/2014/main" id="{32B5ACEA-2A5F-473D-9B4D-DAA5A8270107}"/>
              </a:ext>
            </a:extLst>
          </p:cNvPr>
          <p:cNvSpPr/>
          <p:nvPr/>
        </p:nvSpPr>
        <p:spPr>
          <a:xfrm>
            <a:off x="7419449" y="6259897"/>
            <a:ext cx="3492391"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epsScore:0.01, epsStd:0.001, epsDev:0.1</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6E153C-89C2-4949-95F8-5E26F40EC7B9}"/>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2</a:t>
                </a:r>
              </a:p>
              <a:p>
                <a:pPr>
                  <a:lnSpc>
                    <a:spcPct val="100000"/>
                  </a:lnSpc>
                  <a:spcBef>
                    <a:spcPts val="600"/>
                  </a:spcBef>
                </a:pPr>
                <a:r>
                  <a:rPr lang="en-GB" sz="1600" b="1" dirty="0" err="1"/>
                  <a:t>Rosenbrock</a:t>
                </a:r>
                <a:endParaRPr lang="en-GB" sz="1600" b="1" dirty="0"/>
              </a:p>
              <a:p>
                <a:pPr>
                  <a:lnSpc>
                    <a:spcPct val="100000"/>
                  </a:lnSpc>
                  <a:spcBef>
                    <a:spcPts val="600"/>
                  </a:spcBef>
                </a:pPr>
                <a:r>
                  <a:rPr lang="en-GB" sz="1600" dirty="0"/>
                  <a:t>range </a:t>
                </a:r>
                <a14:m>
                  <m:oMath xmlns:m="http://schemas.openxmlformats.org/officeDocument/2006/math">
                    <m:d>
                      <m:dPr>
                        <m:ctrlPr>
                          <a:rPr lang="en-GB" sz="1600" i="1" smtClean="0">
                            <a:latin typeface="Cambria Math" panose="02040503050406030204" pitchFamily="18" charset="0"/>
                          </a:rPr>
                        </m:ctrlPr>
                      </m:dPr>
                      <m:e>
                        <m:m>
                          <m:mPr>
                            <m:mcs>
                              <m:mc>
                                <m:mcPr>
                                  <m:count m:val="2"/>
                                  <m:mcJc m:val="center"/>
                                </m:mcPr>
                              </m:mc>
                            </m:mcs>
                            <m:ctrlPr>
                              <a:rPr lang="en-GB" sz="1600" i="1" smtClean="0">
                                <a:latin typeface="Cambria Math" panose="02040503050406030204" pitchFamily="18" charset="0"/>
                              </a:rPr>
                            </m:ctrlPr>
                          </m:mPr>
                          <m:mr>
                            <m:e>
                              <m:r>
                                <m:rPr>
                                  <m:brk m:alnAt="7"/>
                                </m:rPr>
                                <a:rPr lang="de-DE" sz="1600" b="0" i="1" smtClean="0">
                                  <a:latin typeface="Cambria Math" panose="02040503050406030204" pitchFamily="18" charset="0"/>
                                </a:rPr>
                                <m:t>−</m:t>
                              </m:r>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r>
                            <m:e>
                              <m:r>
                                <a:rPr lang="de-DE" sz="1600" b="0" i="1" smtClean="0">
                                  <a:latin typeface="Cambria Math" panose="02040503050406030204" pitchFamily="18" charset="0"/>
                                </a:rPr>
                                <m:t>−0.5</m:t>
                              </m:r>
                            </m:e>
                            <m:e>
                              <m:r>
                                <a:rPr lang="de-DE" sz="1600" b="0" i="1" smtClean="0">
                                  <a:latin typeface="Cambria Math" panose="02040503050406030204" pitchFamily="18" charset="0"/>
                                </a:rPr>
                                <m:t>1.5</m:t>
                              </m:r>
                            </m:e>
                          </m:mr>
                        </m:m>
                      </m:e>
                    </m:d>
                  </m:oMath>
                </a14:m>
                <a:endParaRPr lang="en-GB" sz="1600" dirty="0" err="1"/>
              </a:p>
            </p:txBody>
          </p:sp>
        </mc:Choice>
        <mc:Fallback xmlns="">
          <p:sp>
            <p:nvSpPr>
              <p:cNvPr id="14" name="Rectangle 13">
                <a:extLst>
                  <a:ext uri="{FF2B5EF4-FFF2-40B4-BE49-F238E27FC236}">
                    <a16:creationId xmlns:a16="http://schemas.microsoft.com/office/drawing/2014/main" id="{826E153C-89C2-4949-95F8-5E26F40EC7B9}"/>
                  </a:ext>
                </a:extLst>
              </p:cNvPr>
              <p:cNvSpPr>
                <a:spLocks noRot="1" noChangeAspect="1" noMove="1" noResize="1" noEditPoints="1" noAdjustHandles="1" noChangeArrowheads="1" noChangeShapeType="1" noTextEdit="1"/>
              </p:cNvSpPr>
              <p:nvPr/>
            </p:nvSpPr>
            <p:spPr>
              <a:xfrm>
                <a:off x="539749" y="1446127"/>
                <a:ext cx="1889941" cy="1324823"/>
              </a:xfrm>
              <a:prstGeom prst="rect">
                <a:avLst/>
              </a:prstGeom>
              <a:blipFill>
                <a:blip r:embed="rId5"/>
                <a:stretch>
                  <a:fillRect l="-1935" t="-1376"/>
                </a:stretch>
              </a:blipFill>
              <a:ln w="9525">
                <a:noFill/>
              </a:ln>
            </p:spPr>
            <p:txBody>
              <a:bodyPr/>
              <a:lstStyle/>
              <a:p>
                <a:r>
                  <a:rPr lang="en-GB">
                    <a:noFill/>
                  </a:rPr>
                  <a:t> </a:t>
                </a:r>
              </a:p>
            </p:txBody>
          </p:sp>
        </mc:Fallback>
      </mc:AlternateContent>
      <p:pic>
        <p:nvPicPr>
          <p:cNvPr id="8" name="Picture 7">
            <a:extLst>
              <a:ext uri="{FF2B5EF4-FFF2-40B4-BE49-F238E27FC236}">
                <a16:creationId xmlns:a16="http://schemas.microsoft.com/office/drawing/2014/main" id="{0C8F4D5B-806B-4150-BC52-BF7462B10D68}"/>
              </a:ext>
            </a:extLst>
          </p:cNvPr>
          <p:cNvPicPr>
            <a:picLocks noChangeAspect="1"/>
          </p:cNvPicPr>
          <p:nvPr/>
        </p:nvPicPr>
        <p:blipFill>
          <a:blip r:embed="rId6"/>
          <a:stretch>
            <a:fillRect/>
          </a:stretch>
        </p:blipFill>
        <p:spPr>
          <a:xfrm>
            <a:off x="2601602" y="266400"/>
            <a:ext cx="4344006" cy="3124636"/>
          </a:xfrm>
          <a:prstGeom prst="rect">
            <a:avLst/>
          </a:prstGeom>
        </p:spPr>
      </p:pic>
      <p:pic>
        <p:nvPicPr>
          <p:cNvPr id="13" name="Picture 12">
            <a:extLst>
              <a:ext uri="{FF2B5EF4-FFF2-40B4-BE49-F238E27FC236}">
                <a16:creationId xmlns:a16="http://schemas.microsoft.com/office/drawing/2014/main" id="{18D88105-B3CE-4820-9489-3DE6F4846CBB}"/>
              </a:ext>
            </a:extLst>
          </p:cNvPr>
          <p:cNvPicPr>
            <a:picLocks noChangeAspect="1"/>
          </p:cNvPicPr>
          <p:nvPr/>
        </p:nvPicPr>
        <p:blipFill>
          <a:blip r:embed="rId7"/>
          <a:stretch>
            <a:fillRect/>
          </a:stretch>
        </p:blipFill>
        <p:spPr>
          <a:xfrm>
            <a:off x="6945608" y="-37855"/>
            <a:ext cx="5246392" cy="3376640"/>
          </a:xfrm>
          <a:prstGeom prst="rect">
            <a:avLst/>
          </a:prstGeom>
        </p:spPr>
      </p:pic>
      <p:pic>
        <p:nvPicPr>
          <p:cNvPr id="22" name="Picture 21">
            <a:extLst>
              <a:ext uri="{FF2B5EF4-FFF2-40B4-BE49-F238E27FC236}">
                <a16:creationId xmlns:a16="http://schemas.microsoft.com/office/drawing/2014/main" id="{FA28BD60-5CF5-459A-90A1-8685388289CA}"/>
              </a:ext>
            </a:extLst>
          </p:cNvPr>
          <p:cNvPicPr>
            <a:picLocks noChangeAspect="1"/>
          </p:cNvPicPr>
          <p:nvPr/>
        </p:nvPicPr>
        <p:blipFill>
          <a:blip r:embed="rId8"/>
          <a:stretch>
            <a:fillRect/>
          </a:stretch>
        </p:blipFill>
        <p:spPr>
          <a:xfrm>
            <a:off x="9402472" y="1999230"/>
            <a:ext cx="4499555" cy="3322456"/>
          </a:xfrm>
          <a:prstGeom prst="rect">
            <a:avLst/>
          </a:prstGeom>
        </p:spPr>
      </p:pic>
    </p:spTree>
    <p:extLst>
      <p:ext uri="{BB962C8B-B14F-4D97-AF65-F5344CB8AC3E}">
        <p14:creationId xmlns:p14="http://schemas.microsoft.com/office/powerpoint/2010/main" val="2169421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8796321-B6CB-4FEA-A735-14B02A6C10F5}"/>
              </a:ext>
            </a:extLst>
          </p:cNvPr>
          <p:cNvPicPr>
            <a:picLocks noChangeAspect="1"/>
          </p:cNvPicPr>
          <p:nvPr/>
        </p:nvPicPr>
        <p:blipFill>
          <a:blip r:embed="rId3"/>
          <a:stretch>
            <a:fillRect/>
          </a:stretch>
        </p:blipFill>
        <p:spPr>
          <a:xfrm>
            <a:off x="6982522" y="3429000"/>
            <a:ext cx="5048738" cy="3247082"/>
          </a:xfrm>
          <a:prstGeom prst="rect">
            <a:avLst/>
          </a:prstGeom>
        </p:spPr>
      </p:pic>
      <p:pic>
        <p:nvPicPr>
          <p:cNvPr id="45" name="Picture 44">
            <a:extLst>
              <a:ext uri="{FF2B5EF4-FFF2-40B4-BE49-F238E27FC236}">
                <a16:creationId xmlns:a16="http://schemas.microsoft.com/office/drawing/2014/main" id="{FF289BF6-7FAF-4BE0-8233-F938A7472531}"/>
              </a:ext>
            </a:extLst>
          </p:cNvPr>
          <p:cNvPicPr>
            <a:picLocks noChangeAspect="1"/>
          </p:cNvPicPr>
          <p:nvPr/>
        </p:nvPicPr>
        <p:blipFill>
          <a:blip r:embed="rId4"/>
          <a:stretch>
            <a:fillRect/>
          </a:stretch>
        </p:blipFill>
        <p:spPr>
          <a:xfrm>
            <a:off x="2515460" y="3277659"/>
            <a:ext cx="4296375" cy="3162741"/>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a:t>
            </a:r>
            <a:br>
              <a:rPr lang="en-GB" sz="2400" dirty="0"/>
            </a:br>
            <a:r>
              <a:rPr lang="en-GB" sz="2400" dirty="0" err="1"/>
              <a:t>stdAL</a:t>
            </a:r>
            <a:r>
              <a:rPr lang="en-GB" sz="2400" dirty="0"/>
              <a:t> Ras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23</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method: </a:t>
            </a:r>
            <a:r>
              <a:rPr lang="en-GB" sz="1600" b="1" dirty="0" err="1"/>
              <a:t>stdAL</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2**(dim-1)</a:t>
            </a:r>
          </a:p>
          <a:p>
            <a:pPr>
              <a:lnSpc>
                <a:spcPct val="100000"/>
              </a:lnSpc>
              <a:spcBef>
                <a:spcPts val="600"/>
              </a:spcBef>
            </a:pPr>
            <a:r>
              <a:rPr lang="en-GB" sz="1600" dirty="0" err="1"/>
              <a:t>nExplore</a:t>
            </a:r>
            <a:r>
              <a:rPr lang="en-GB" sz="1600" dirty="0"/>
              <a:t>: 1000</a:t>
            </a:r>
          </a:p>
          <a:p>
            <a:pPr>
              <a:lnSpc>
                <a:spcPct val="100000"/>
              </a:lnSpc>
              <a:spcBef>
                <a:spcPts val="600"/>
              </a:spcBef>
            </a:pPr>
            <a:r>
              <a:rPr lang="en-GB" sz="1600" dirty="0" err="1"/>
              <a:t>nIxs</a:t>
            </a:r>
            <a:r>
              <a:rPr lang="en-GB" sz="1600" dirty="0"/>
              <a:t>: 1</a:t>
            </a:r>
          </a:p>
          <a:p>
            <a:pPr>
              <a:lnSpc>
                <a:spcPct val="100000"/>
              </a:lnSpc>
              <a:spcBef>
                <a:spcPts val="600"/>
              </a:spcBef>
            </a:pPr>
            <a:r>
              <a:rPr lang="en-GB" sz="1600" dirty="0" err="1"/>
              <a:t>nResample</a:t>
            </a:r>
            <a:r>
              <a:rPr lang="en-GB" sz="1600" dirty="0"/>
              <a:t>: 1</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5</a:t>
            </a:r>
          </a:p>
          <a:p>
            <a:pPr>
              <a:lnSpc>
                <a:spcPct val="100000"/>
              </a:lnSpc>
              <a:spcBef>
                <a:spcPts val="600"/>
              </a:spcBef>
            </a:pPr>
            <a:r>
              <a:rPr lang="en-GB" sz="1600" b="1" dirty="0" err="1"/>
              <a:t>Rastrigin</a:t>
            </a:r>
            <a:endParaRPr lang="en-GB" sz="1600" b="1" dirty="0"/>
          </a:p>
          <a:p>
            <a:pPr>
              <a:lnSpc>
                <a:spcPct val="100000"/>
              </a:lnSpc>
              <a:spcBef>
                <a:spcPts val="600"/>
              </a:spcBef>
            </a:pPr>
            <a:r>
              <a:rPr lang="en-GB" sz="1600" dirty="0"/>
              <a:t>Range {-0.5, 0.5}</a:t>
            </a:r>
          </a:p>
        </p:txBody>
      </p:sp>
      <p:sp>
        <p:nvSpPr>
          <p:cNvPr id="22" name="Rectangle 21">
            <a:extLst>
              <a:ext uri="{FF2B5EF4-FFF2-40B4-BE49-F238E27FC236}">
                <a16:creationId xmlns:a16="http://schemas.microsoft.com/office/drawing/2014/main" id="{530A7AE8-5C53-4839-94DA-6375D0E7C40A}"/>
              </a:ext>
            </a:extLst>
          </p:cNvPr>
          <p:cNvSpPr/>
          <p:nvPr/>
        </p:nvSpPr>
        <p:spPr>
          <a:xfrm>
            <a:off x="2515460" y="6022383"/>
            <a:ext cx="4467062"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431, function calls: 495</a:t>
            </a:r>
          </a:p>
        </p:txBody>
      </p:sp>
      <p:sp>
        <p:nvSpPr>
          <p:cNvPr id="41" name="Rectangle 40">
            <a:extLst>
              <a:ext uri="{FF2B5EF4-FFF2-40B4-BE49-F238E27FC236}">
                <a16:creationId xmlns:a16="http://schemas.microsoft.com/office/drawing/2014/main" id="{0D2051D5-EF65-4143-8325-602690D476BF}"/>
              </a:ext>
            </a:extLst>
          </p:cNvPr>
          <p:cNvSpPr/>
          <p:nvPr/>
        </p:nvSpPr>
        <p:spPr>
          <a:xfrm>
            <a:off x="7344977" y="6348971"/>
            <a:ext cx="4220006"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epsScore:0.05, epsStd:0.1, epsDev:0.1*sqrt(dim)</a:t>
            </a:r>
          </a:p>
        </p:txBody>
      </p:sp>
      <p:pic>
        <p:nvPicPr>
          <p:cNvPr id="43" name="Picture 42">
            <a:extLst>
              <a:ext uri="{FF2B5EF4-FFF2-40B4-BE49-F238E27FC236}">
                <a16:creationId xmlns:a16="http://schemas.microsoft.com/office/drawing/2014/main" id="{977C8571-3B59-46E8-8164-8F6E9735B633}"/>
              </a:ext>
            </a:extLst>
          </p:cNvPr>
          <p:cNvPicPr>
            <a:picLocks noChangeAspect="1"/>
          </p:cNvPicPr>
          <p:nvPr/>
        </p:nvPicPr>
        <p:blipFill>
          <a:blip r:embed="rId5"/>
          <a:stretch>
            <a:fillRect/>
          </a:stretch>
        </p:blipFill>
        <p:spPr>
          <a:xfrm>
            <a:off x="2515460" y="130874"/>
            <a:ext cx="4334480" cy="3105583"/>
          </a:xfrm>
          <a:prstGeom prst="rect">
            <a:avLst/>
          </a:prstGeom>
        </p:spPr>
      </p:pic>
      <p:pic>
        <p:nvPicPr>
          <p:cNvPr id="47" name="Picture 46">
            <a:extLst>
              <a:ext uri="{FF2B5EF4-FFF2-40B4-BE49-F238E27FC236}">
                <a16:creationId xmlns:a16="http://schemas.microsoft.com/office/drawing/2014/main" id="{A2C25D4C-5A60-486E-A281-384754826B56}"/>
              </a:ext>
            </a:extLst>
          </p:cNvPr>
          <p:cNvPicPr>
            <a:picLocks noChangeAspect="1"/>
          </p:cNvPicPr>
          <p:nvPr/>
        </p:nvPicPr>
        <p:blipFill>
          <a:blip r:embed="rId6"/>
          <a:stretch>
            <a:fillRect/>
          </a:stretch>
        </p:blipFill>
        <p:spPr>
          <a:xfrm>
            <a:off x="6982522" y="1"/>
            <a:ext cx="5015395" cy="3434300"/>
          </a:xfrm>
          <a:prstGeom prst="rect">
            <a:avLst/>
          </a:prstGeom>
        </p:spPr>
      </p:pic>
    </p:spTree>
    <p:extLst>
      <p:ext uri="{BB962C8B-B14F-4D97-AF65-F5344CB8AC3E}">
        <p14:creationId xmlns:p14="http://schemas.microsoft.com/office/powerpoint/2010/main" val="767590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EA0C60-2505-46CD-8376-BF94C59A4DDC}"/>
              </a:ext>
            </a:extLst>
          </p:cNvPr>
          <p:cNvPicPr>
            <a:picLocks noChangeAspect="1"/>
          </p:cNvPicPr>
          <p:nvPr/>
        </p:nvPicPr>
        <p:blipFill>
          <a:blip r:embed="rId3"/>
          <a:stretch>
            <a:fillRect/>
          </a:stretch>
        </p:blipFill>
        <p:spPr>
          <a:xfrm>
            <a:off x="6734770" y="3429000"/>
            <a:ext cx="5457230" cy="3453648"/>
          </a:xfrm>
          <a:prstGeom prst="rect">
            <a:avLst/>
          </a:prstGeom>
        </p:spPr>
      </p:pic>
      <p:pic>
        <p:nvPicPr>
          <p:cNvPr id="33" name="Picture 32">
            <a:extLst>
              <a:ext uri="{FF2B5EF4-FFF2-40B4-BE49-F238E27FC236}">
                <a16:creationId xmlns:a16="http://schemas.microsoft.com/office/drawing/2014/main" id="{C1F988E6-377F-4952-84B1-081F9B4652C9}"/>
              </a:ext>
            </a:extLst>
          </p:cNvPr>
          <p:cNvPicPr>
            <a:picLocks noChangeAspect="1"/>
          </p:cNvPicPr>
          <p:nvPr/>
        </p:nvPicPr>
        <p:blipFill>
          <a:blip r:embed="rId4"/>
          <a:stretch>
            <a:fillRect/>
          </a:stretch>
        </p:blipFill>
        <p:spPr>
          <a:xfrm>
            <a:off x="2420983" y="3129072"/>
            <a:ext cx="4286848" cy="3219899"/>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266400"/>
            <a:ext cx="2061852" cy="748378"/>
          </a:xfrm>
        </p:spPr>
        <p:txBody>
          <a:bodyPr/>
          <a:lstStyle/>
          <a:p>
            <a:r>
              <a:rPr lang="en-GB" sz="2400" dirty="0"/>
              <a:t>Benchmark</a:t>
            </a:r>
            <a:br>
              <a:rPr lang="en-GB" sz="2400" dirty="0"/>
            </a:br>
            <a:r>
              <a:rPr lang="en-GB" sz="2400" dirty="0" err="1"/>
              <a:t>covRes</a:t>
            </a:r>
            <a:r>
              <a:rPr lang="en-GB" sz="2400" dirty="0"/>
              <a:t> Ras </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24</a:t>
            </a:fld>
            <a:endParaRPr lang="en-GB"/>
          </a:p>
        </p:txBody>
      </p:sp>
      <p:sp>
        <p:nvSpPr>
          <p:cNvPr id="3" name="Rectangle 2">
            <a:extLst>
              <a:ext uri="{FF2B5EF4-FFF2-40B4-BE49-F238E27FC236}">
                <a16:creationId xmlns:a16="http://schemas.microsoft.com/office/drawing/2014/main" id="{C200F06A-A5D8-4A9B-9D92-EB92065E386E}"/>
              </a:ext>
            </a:extLst>
          </p:cNvPr>
          <p:cNvSpPr/>
          <p:nvPr/>
        </p:nvSpPr>
        <p:spPr>
          <a:xfrm>
            <a:off x="539749" y="3236457"/>
            <a:ext cx="1881234" cy="3161212"/>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method: </a:t>
            </a:r>
            <a:r>
              <a:rPr lang="en-GB" sz="1600" b="1" dirty="0" err="1"/>
              <a:t>covRes</a:t>
            </a:r>
            <a:endParaRPr lang="en-GB" sz="1600" b="1" dirty="0"/>
          </a:p>
          <a:p>
            <a:pPr>
              <a:lnSpc>
                <a:spcPct val="100000"/>
              </a:lnSpc>
              <a:spcBef>
                <a:spcPts val="600"/>
              </a:spcBef>
            </a:pPr>
            <a:r>
              <a:rPr lang="en-GB" sz="1600" dirty="0" err="1"/>
              <a:t>alg</a:t>
            </a:r>
            <a:r>
              <a:rPr lang="en-GB" sz="1600" dirty="0"/>
              <a:t>: Coehn96</a:t>
            </a:r>
          </a:p>
          <a:p>
            <a:pPr>
              <a:lnSpc>
                <a:spcPct val="100000"/>
              </a:lnSpc>
              <a:spcBef>
                <a:spcPts val="600"/>
              </a:spcBef>
            </a:pPr>
            <a:r>
              <a:rPr lang="en-GB" sz="1600" dirty="0"/>
              <a:t>kernel: RBF(1/3)</a:t>
            </a:r>
          </a:p>
          <a:p>
            <a:pPr>
              <a:lnSpc>
                <a:spcPct val="100000"/>
              </a:lnSpc>
              <a:spcBef>
                <a:spcPts val="600"/>
              </a:spcBef>
            </a:pPr>
            <a:r>
              <a:rPr lang="en-GB" sz="1600" dirty="0" err="1"/>
              <a:t>nInitial</a:t>
            </a:r>
            <a:r>
              <a:rPr lang="en-GB" sz="1600" dirty="0"/>
              <a:t>: 2**(dim-1)</a:t>
            </a:r>
          </a:p>
          <a:p>
            <a:pPr>
              <a:lnSpc>
                <a:spcPct val="100000"/>
              </a:lnSpc>
              <a:spcBef>
                <a:spcPts val="600"/>
              </a:spcBef>
            </a:pPr>
            <a:r>
              <a:rPr lang="en-GB" sz="1600" dirty="0" err="1"/>
              <a:t>nExplore</a:t>
            </a:r>
            <a:r>
              <a:rPr lang="en-GB" sz="1600" dirty="0"/>
              <a:t>: 16*2**dim</a:t>
            </a:r>
          </a:p>
          <a:p>
            <a:pPr>
              <a:lnSpc>
                <a:spcPct val="100000"/>
              </a:lnSpc>
              <a:spcBef>
                <a:spcPts val="600"/>
              </a:spcBef>
            </a:pPr>
            <a:r>
              <a:rPr lang="en-GB" sz="1600" dirty="0" err="1"/>
              <a:t>nIxs</a:t>
            </a:r>
            <a:r>
              <a:rPr lang="en-GB" sz="1600" dirty="0"/>
              <a:t>: </a:t>
            </a:r>
            <a:r>
              <a:rPr lang="en-GB" sz="1600" dirty="0" err="1"/>
              <a:t>nInitial</a:t>
            </a:r>
            <a:r>
              <a:rPr lang="en-GB" sz="1600" dirty="0"/>
              <a:t>/2</a:t>
            </a:r>
          </a:p>
          <a:p>
            <a:pPr>
              <a:lnSpc>
                <a:spcPct val="100000"/>
              </a:lnSpc>
              <a:spcBef>
                <a:spcPts val="600"/>
              </a:spcBef>
            </a:pPr>
            <a:r>
              <a:rPr lang="en-GB" sz="1600" dirty="0" err="1"/>
              <a:t>nResample</a:t>
            </a:r>
            <a:r>
              <a:rPr lang="en-GB" sz="1600" dirty="0"/>
              <a:t>: </a:t>
            </a:r>
            <a:r>
              <a:rPr lang="en-GB" sz="1600" dirty="0" err="1"/>
              <a:t>nInitial</a:t>
            </a:r>
            <a:r>
              <a:rPr lang="en-GB" sz="1600" dirty="0"/>
              <a:t>/4</a:t>
            </a:r>
          </a:p>
        </p:txBody>
      </p:sp>
      <p:sp>
        <p:nvSpPr>
          <p:cNvPr id="6" name="Rectangle 5">
            <a:extLst>
              <a:ext uri="{FF2B5EF4-FFF2-40B4-BE49-F238E27FC236}">
                <a16:creationId xmlns:a16="http://schemas.microsoft.com/office/drawing/2014/main" id="{FC45A4BB-2A3E-456F-9695-7F6E246BE8AC}"/>
              </a:ext>
            </a:extLst>
          </p:cNvPr>
          <p:cNvSpPr/>
          <p:nvPr/>
        </p:nvSpPr>
        <p:spPr>
          <a:xfrm>
            <a:off x="539750" y="276142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Solution</a:t>
            </a:r>
          </a:p>
        </p:txBody>
      </p:sp>
      <p:sp>
        <p:nvSpPr>
          <p:cNvPr id="7" name="Rectangle 6">
            <a:extLst>
              <a:ext uri="{FF2B5EF4-FFF2-40B4-BE49-F238E27FC236}">
                <a16:creationId xmlns:a16="http://schemas.microsoft.com/office/drawing/2014/main" id="{AADD3264-61BB-4D81-A68B-F86589D12219}"/>
              </a:ext>
            </a:extLst>
          </p:cNvPr>
          <p:cNvSpPr/>
          <p:nvPr/>
        </p:nvSpPr>
        <p:spPr>
          <a:xfrm>
            <a:off x="539751" y="971099"/>
            <a:ext cx="1881234"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Problem</a:t>
            </a:r>
          </a:p>
        </p:txBody>
      </p:sp>
      <p:sp>
        <p:nvSpPr>
          <p:cNvPr id="8" name="Rectangle 7">
            <a:extLst>
              <a:ext uri="{FF2B5EF4-FFF2-40B4-BE49-F238E27FC236}">
                <a16:creationId xmlns:a16="http://schemas.microsoft.com/office/drawing/2014/main" id="{4DFC655C-2BD8-4C0D-9A8E-A9197F0393EF}"/>
              </a:ext>
            </a:extLst>
          </p:cNvPr>
          <p:cNvSpPr/>
          <p:nvPr/>
        </p:nvSpPr>
        <p:spPr>
          <a:xfrm>
            <a:off x="539749" y="1446127"/>
            <a:ext cx="1889941" cy="1324823"/>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1600" dirty="0"/>
              <a:t>dim 5</a:t>
            </a:r>
          </a:p>
          <a:p>
            <a:pPr>
              <a:lnSpc>
                <a:spcPct val="100000"/>
              </a:lnSpc>
              <a:spcBef>
                <a:spcPts val="600"/>
              </a:spcBef>
            </a:pPr>
            <a:r>
              <a:rPr lang="en-GB" sz="1600" b="1" dirty="0" err="1"/>
              <a:t>Rastrigin</a:t>
            </a:r>
            <a:endParaRPr lang="en-GB" sz="1600" b="1" dirty="0"/>
          </a:p>
          <a:p>
            <a:pPr>
              <a:lnSpc>
                <a:spcPct val="100000"/>
              </a:lnSpc>
              <a:spcBef>
                <a:spcPts val="600"/>
              </a:spcBef>
            </a:pPr>
            <a:r>
              <a:rPr lang="en-GB" sz="1600" dirty="0"/>
              <a:t>Range {-0.5, 0.5}</a:t>
            </a:r>
          </a:p>
        </p:txBody>
      </p:sp>
      <p:sp>
        <p:nvSpPr>
          <p:cNvPr id="9" name="Rectangle 8">
            <a:extLst>
              <a:ext uri="{FF2B5EF4-FFF2-40B4-BE49-F238E27FC236}">
                <a16:creationId xmlns:a16="http://schemas.microsoft.com/office/drawing/2014/main" id="{7E7CAE05-895B-4BCF-93F2-A8D86A0813D1}"/>
              </a:ext>
            </a:extLst>
          </p:cNvPr>
          <p:cNvSpPr/>
          <p:nvPr/>
        </p:nvSpPr>
        <p:spPr>
          <a:xfrm>
            <a:off x="2515460" y="6022383"/>
            <a:ext cx="4467062" cy="47502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generations: 46, function calls: 710 </a:t>
            </a:r>
          </a:p>
        </p:txBody>
      </p:sp>
      <p:sp>
        <p:nvSpPr>
          <p:cNvPr id="22" name="Rectangle 21">
            <a:extLst>
              <a:ext uri="{FF2B5EF4-FFF2-40B4-BE49-F238E27FC236}">
                <a16:creationId xmlns:a16="http://schemas.microsoft.com/office/drawing/2014/main" id="{937D8939-1099-45DB-B99D-2D7F542E357F}"/>
              </a:ext>
            </a:extLst>
          </p:cNvPr>
          <p:cNvSpPr/>
          <p:nvPr/>
        </p:nvSpPr>
        <p:spPr>
          <a:xfrm>
            <a:off x="7432245" y="5738554"/>
            <a:ext cx="4220006" cy="27554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1400" dirty="0"/>
              <a:t>epsScore:0.05, epsStd:0.1, epsDev:0.1*sqrt(dim)</a:t>
            </a:r>
          </a:p>
        </p:txBody>
      </p:sp>
      <p:pic>
        <p:nvPicPr>
          <p:cNvPr id="31" name="Picture 30">
            <a:extLst>
              <a:ext uri="{FF2B5EF4-FFF2-40B4-BE49-F238E27FC236}">
                <a16:creationId xmlns:a16="http://schemas.microsoft.com/office/drawing/2014/main" id="{2A43BABD-DB73-467C-A6E8-C4D46F9F4844}"/>
              </a:ext>
            </a:extLst>
          </p:cNvPr>
          <p:cNvPicPr>
            <a:picLocks noChangeAspect="1"/>
          </p:cNvPicPr>
          <p:nvPr/>
        </p:nvPicPr>
        <p:blipFill>
          <a:blip r:embed="rId5"/>
          <a:stretch>
            <a:fillRect/>
          </a:stretch>
        </p:blipFill>
        <p:spPr>
          <a:xfrm>
            <a:off x="2429690" y="0"/>
            <a:ext cx="4296375" cy="3210373"/>
          </a:xfrm>
          <a:prstGeom prst="rect">
            <a:avLst/>
          </a:prstGeom>
        </p:spPr>
      </p:pic>
      <p:pic>
        <p:nvPicPr>
          <p:cNvPr id="35" name="Picture 34">
            <a:extLst>
              <a:ext uri="{FF2B5EF4-FFF2-40B4-BE49-F238E27FC236}">
                <a16:creationId xmlns:a16="http://schemas.microsoft.com/office/drawing/2014/main" id="{3165BA0D-C6AB-40FC-A6FB-D9F9CEE91BA2}"/>
              </a:ext>
            </a:extLst>
          </p:cNvPr>
          <p:cNvPicPr>
            <a:picLocks noChangeAspect="1"/>
          </p:cNvPicPr>
          <p:nvPr/>
        </p:nvPicPr>
        <p:blipFill>
          <a:blip r:embed="rId6"/>
          <a:stretch>
            <a:fillRect/>
          </a:stretch>
        </p:blipFill>
        <p:spPr>
          <a:xfrm>
            <a:off x="6734770" y="0"/>
            <a:ext cx="5370325" cy="3429000"/>
          </a:xfrm>
          <a:prstGeom prst="rect">
            <a:avLst/>
          </a:prstGeom>
        </p:spPr>
      </p:pic>
    </p:spTree>
    <p:extLst>
      <p:ext uri="{BB962C8B-B14F-4D97-AF65-F5344CB8AC3E}">
        <p14:creationId xmlns:p14="http://schemas.microsoft.com/office/powerpoint/2010/main" val="3558201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Known problems (so far)</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25</a:t>
            </a:fld>
            <a:endParaRPr lang="en-GB"/>
          </a:p>
        </p:txBody>
      </p:sp>
      <p:sp>
        <p:nvSpPr>
          <p:cNvPr id="3" name="Rectangle 2">
            <a:extLst>
              <a:ext uri="{FF2B5EF4-FFF2-40B4-BE49-F238E27FC236}">
                <a16:creationId xmlns:a16="http://schemas.microsoft.com/office/drawing/2014/main" id="{1A9AA975-BA23-4E9D-984B-37A8EA6A18AD}"/>
              </a:ext>
            </a:extLst>
          </p:cNvPr>
          <p:cNvSpPr/>
          <p:nvPr/>
        </p:nvSpPr>
        <p:spPr>
          <a:xfrm>
            <a:off x="539750" y="1236616"/>
            <a:ext cx="10032456" cy="3553097"/>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00000"/>
              </a:lnSpc>
              <a:spcBef>
                <a:spcPts val="600"/>
              </a:spcBef>
              <a:buFont typeface="Arial" panose="020B0604020202020204" pitchFamily="34" charset="0"/>
              <a:buChar char="•"/>
            </a:pPr>
            <a:r>
              <a:rPr lang="en-GB" sz="2000" dirty="0"/>
              <a:t>the identified resampling indices may not be located in their nearest vicinity (e.g. at local minima or the initial exploration set is too small) and thus the resample set may be some kind of ill-shaped</a:t>
            </a:r>
          </a:p>
          <a:p>
            <a:pPr marL="342900" indent="-342900">
              <a:lnSpc>
                <a:spcPct val="100000"/>
              </a:lnSpc>
              <a:spcBef>
                <a:spcPts val="600"/>
              </a:spcBef>
              <a:buFont typeface="Arial" panose="020B0604020202020204" pitchFamily="34" charset="0"/>
              <a:buChar char="•"/>
            </a:pPr>
            <a:r>
              <a:rPr lang="en-GB" sz="2000" dirty="0"/>
              <a:t>if this happens, subsequently the need of multiple resample set is not taken into account</a:t>
            </a:r>
          </a:p>
          <a:p>
            <a:pPr marL="342900" indent="-342900">
              <a:lnSpc>
                <a:spcPct val="100000"/>
              </a:lnSpc>
              <a:spcBef>
                <a:spcPts val="600"/>
              </a:spcBef>
              <a:buFont typeface="Arial" panose="020B0604020202020204" pitchFamily="34" charset="0"/>
              <a:buChar char="•"/>
            </a:pPr>
            <a:r>
              <a:rPr lang="en-GB" sz="2000" dirty="0"/>
              <a:t>the resample set may be too large or too small and thus requiring some uniform scale</a:t>
            </a:r>
          </a:p>
          <a:p>
            <a:pPr marL="342900" indent="-342900">
              <a:lnSpc>
                <a:spcPct val="100000"/>
              </a:lnSpc>
              <a:spcBef>
                <a:spcPts val="600"/>
              </a:spcBef>
              <a:buFont typeface="Arial" panose="020B0604020202020204" pitchFamily="34" charset="0"/>
              <a:buChar char="•"/>
            </a:pPr>
            <a:r>
              <a:rPr lang="en-GB" sz="2000" dirty="0"/>
              <a:t>the resample points may all laying outside the problem boundaries and will be neglected, following the algorithm gets stuck</a:t>
            </a:r>
          </a:p>
        </p:txBody>
      </p:sp>
    </p:spTree>
    <p:extLst>
      <p:ext uri="{BB962C8B-B14F-4D97-AF65-F5344CB8AC3E}">
        <p14:creationId xmlns:p14="http://schemas.microsoft.com/office/powerpoint/2010/main" val="176850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Next steps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26</a:t>
            </a:fld>
            <a:endParaRPr lang="en-GB"/>
          </a:p>
        </p:txBody>
      </p:sp>
      <p:sp>
        <p:nvSpPr>
          <p:cNvPr id="3" name="Rectangle 2">
            <a:extLst>
              <a:ext uri="{FF2B5EF4-FFF2-40B4-BE49-F238E27FC236}">
                <a16:creationId xmlns:a16="http://schemas.microsoft.com/office/drawing/2014/main" id="{1A9AA975-BA23-4E9D-984B-37A8EA6A18AD}"/>
              </a:ext>
            </a:extLst>
          </p:cNvPr>
          <p:cNvSpPr/>
          <p:nvPr/>
        </p:nvSpPr>
        <p:spPr>
          <a:xfrm>
            <a:off x="539750" y="1236616"/>
            <a:ext cx="10032456" cy="3553097"/>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nSpc>
                <a:spcPct val="100000"/>
              </a:lnSpc>
              <a:spcBef>
                <a:spcPts val="600"/>
              </a:spcBef>
              <a:buFont typeface="Arial" panose="020B0604020202020204" pitchFamily="34" charset="0"/>
              <a:buChar char="•"/>
            </a:pPr>
            <a:r>
              <a:rPr lang="en-GB" sz="2000" dirty="0"/>
              <a:t>Discuss the potential</a:t>
            </a:r>
          </a:p>
          <a:p>
            <a:pPr marL="342900" indent="-342900">
              <a:lnSpc>
                <a:spcPct val="100000"/>
              </a:lnSpc>
              <a:spcBef>
                <a:spcPts val="600"/>
              </a:spcBef>
              <a:buFont typeface="Arial" panose="020B0604020202020204" pitchFamily="34" charset="0"/>
              <a:buChar char="•"/>
            </a:pPr>
            <a:r>
              <a:rPr lang="en-GB" sz="2000" dirty="0"/>
              <a:t>Implement multi-region-</a:t>
            </a:r>
            <a:r>
              <a:rPr lang="en-GB" sz="2000" dirty="0" err="1"/>
              <a:t>covRes</a:t>
            </a:r>
            <a:endParaRPr lang="en-GB" sz="2000" dirty="0"/>
          </a:p>
          <a:p>
            <a:pPr marL="342900" indent="-342900">
              <a:lnSpc>
                <a:spcPct val="100000"/>
              </a:lnSpc>
              <a:spcBef>
                <a:spcPts val="600"/>
              </a:spcBef>
              <a:buFont typeface="Arial" panose="020B0604020202020204" pitchFamily="34" charset="0"/>
              <a:buChar char="•"/>
            </a:pPr>
            <a:r>
              <a:rPr lang="en-GB" sz="2000" dirty="0"/>
              <a:t>Test with more functions, real problems</a:t>
            </a:r>
          </a:p>
          <a:p>
            <a:pPr marL="342900" indent="-342900">
              <a:lnSpc>
                <a:spcPct val="100000"/>
              </a:lnSpc>
              <a:spcBef>
                <a:spcPts val="600"/>
              </a:spcBef>
              <a:buFont typeface="Arial" panose="020B0604020202020204" pitchFamily="34" charset="0"/>
              <a:buChar char="•"/>
            </a:pPr>
            <a:endParaRPr lang="en-GB" sz="2000" dirty="0"/>
          </a:p>
        </p:txBody>
      </p:sp>
    </p:spTree>
    <p:extLst>
      <p:ext uri="{BB962C8B-B14F-4D97-AF65-F5344CB8AC3E}">
        <p14:creationId xmlns:p14="http://schemas.microsoft.com/office/powerpoint/2010/main" val="4149528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4E8F-2476-492D-B846-31A9150E84CF}"/>
              </a:ext>
            </a:extLst>
          </p:cNvPr>
          <p:cNvSpPr>
            <a:spLocks noGrp="1"/>
          </p:cNvSpPr>
          <p:nvPr>
            <p:ph type="title"/>
          </p:nvPr>
        </p:nvSpPr>
        <p:spPr>
          <a:xfrm>
            <a:off x="540000" y="855685"/>
            <a:ext cx="10170863" cy="832321"/>
          </a:xfrm>
        </p:spPr>
        <p:txBody>
          <a:bodyPr/>
          <a:lstStyle/>
          <a:p>
            <a:r>
              <a:rPr lang="en-GB" dirty="0"/>
              <a:t>References</a:t>
            </a:r>
          </a:p>
        </p:txBody>
      </p:sp>
      <p:sp>
        <p:nvSpPr>
          <p:cNvPr id="3" name="Slide Number Placeholder 2">
            <a:extLst>
              <a:ext uri="{FF2B5EF4-FFF2-40B4-BE49-F238E27FC236}">
                <a16:creationId xmlns:a16="http://schemas.microsoft.com/office/drawing/2014/main" id="{F61B866A-D63F-4589-8FC2-7CF92912A23C}"/>
              </a:ext>
            </a:extLst>
          </p:cNvPr>
          <p:cNvSpPr>
            <a:spLocks noGrp="1"/>
          </p:cNvSpPr>
          <p:nvPr>
            <p:ph type="sldNum" sz="quarter" idx="12"/>
          </p:nvPr>
        </p:nvSpPr>
        <p:spPr/>
        <p:txBody>
          <a:bodyPr/>
          <a:lstStyle/>
          <a:p>
            <a:fld id="{5BA07366-CB75-4AA8-9E5B-928B849F427C}" type="slidenum">
              <a:rPr lang="en-GB" smtClean="0"/>
              <a:pPr/>
              <a:t>27</a:t>
            </a:fld>
            <a:endParaRPr lang="en-GB"/>
          </a:p>
        </p:txBody>
      </p:sp>
      <p:sp>
        <p:nvSpPr>
          <p:cNvPr id="4" name="Title 1">
            <a:extLst>
              <a:ext uri="{FF2B5EF4-FFF2-40B4-BE49-F238E27FC236}">
                <a16:creationId xmlns:a16="http://schemas.microsoft.com/office/drawing/2014/main" id="{5875484C-004B-4C51-9206-667A6416DF3F}"/>
              </a:ext>
            </a:extLst>
          </p:cNvPr>
          <p:cNvSpPr txBox="1">
            <a:spLocks/>
          </p:cNvSpPr>
          <p:nvPr/>
        </p:nvSpPr>
        <p:spPr>
          <a:xfrm>
            <a:off x="540000" y="1943266"/>
            <a:ext cx="10354423" cy="3569259"/>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6000" b="0" kern="1200" cap="none" baseline="0">
                <a:solidFill>
                  <a:schemeClr val="accent5"/>
                </a:solidFill>
                <a:latin typeface="+mj-lt"/>
                <a:ea typeface="+mj-ea"/>
                <a:cs typeface="+mj-cs"/>
              </a:defRPr>
            </a:lvl1pPr>
          </a:lstStyle>
          <a:p>
            <a:pPr marL="342900" indent="-342900">
              <a:buFont typeface="Arial" panose="020B0604020202020204" pitchFamily="34" charset="0"/>
              <a:buChar char="•"/>
            </a:pPr>
            <a:endParaRPr lang="en-GB" sz="2000" dirty="0">
              <a:latin typeface="+mn-lt"/>
            </a:endParaRPr>
          </a:p>
          <a:p>
            <a:pPr marL="342900" indent="-342900">
              <a:buFont typeface="Arial" panose="020B0604020202020204" pitchFamily="34" charset="0"/>
              <a:buChar char="•"/>
            </a:pPr>
            <a:r>
              <a:rPr lang="en-GB" sz="2000" dirty="0">
                <a:latin typeface="+mn-lt"/>
              </a:rPr>
              <a:t>N. Hansen: The CMA Evolution Strategy: A Tutorial, </a:t>
            </a:r>
            <a:r>
              <a:rPr lang="en-GB" sz="2000" dirty="0">
                <a:latin typeface="+mn-lt"/>
                <a:hlinkClick r:id="rId3"/>
              </a:rPr>
              <a:t>https://arxiv.org/pdf/1604.00772.pdf</a:t>
            </a:r>
            <a:r>
              <a:rPr lang="en-GB" sz="2000" dirty="0">
                <a:latin typeface="+mn-lt"/>
              </a:rPr>
              <a:t>, 4</a:t>
            </a:r>
            <a:r>
              <a:rPr lang="en-GB" sz="2000" baseline="30000" dirty="0">
                <a:latin typeface="+mn-lt"/>
              </a:rPr>
              <a:t>th</a:t>
            </a:r>
            <a:r>
              <a:rPr lang="en-GB" sz="2000" dirty="0">
                <a:latin typeface="+mn-lt"/>
              </a:rPr>
              <a:t> April 2016</a:t>
            </a:r>
          </a:p>
          <a:p>
            <a:pPr marL="342900" indent="-342900">
              <a:buFont typeface="Arial" panose="020B0604020202020204" pitchFamily="34" charset="0"/>
              <a:buChar char="•"/>
            </a:pPr>
            <a:r>
              <a:rPr lang="en-GB" sz="2000" dirty="0">
                <a:latin typeface="+mn-lt"/>
              </a:rPr>
              <a:t>https://google.com/search images</a:t>
            </a:r>
          </a:p>
          <a:p>
            <a:pPr marL="342900" indent="-342900">
              <a:buFont typeface="Arial" panose="020B0604020202020204" pitchFamily="34" charset="0"/>
              <a:buChar char="•"/>
            </a:pPr>
            <a:r>
              <a:rPr lang="en-GB" sz="2000" dirty="0">
                <a:latin typeface="+mn-lt"/>
              </a:rPr>
              <a:t>https://en.wikipedia.org/commons</a:t>
            </a:r>
          </a:p>
          <a:p>
            <a:pPr marL="342900" indent="-342900">
              <a:buFont typeface="Arial" panose="020B0604020202020204" pitchFamily="34" charset="0"/>
              <a:buChar char="•"/>
            </a:pPr>
            <a:r>
              <a:rPr lang="en-GB" sz="2000" dirty="0">
                <a:latin typeface="+mn-lt"/>
              </a:rPr>
              <a:t>A geometric interpretation of covariance matrix, https://www.visiondummy.com/2014/04/geometric-interpretation-covariance-matrix/</a:t>
            </a:r>
          </a:p>
        </p:txBody>
      </p:sp>
    </p:spTree>
    <p:extLst>
      <p:ext uri="{BB962C8B-B14F-4D97-AF65-F5344CB8AC3E}">
        <p14:creationId xmlns:p14="http://schemas.microsoft.com/office/powerpoint/2010/main" val="3197648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4E8F-2476-492D-B846-31A9150E84CF}"/>
              </a:ext>
            </a:extLst>
          </p:cNvPr>
          <p:cNvSpPr>
            <a:spLocks noGrp="1"/>
          </p:cNvSpPr>
          <p:nvPr>
            <p:ph type="title"/>
          </p:nvPr>
        </p:nvSpPr>
        <p:spPr/>
        <p:txBody>
          <a:bodyPr/>
          <a:lstStyle/>
          <a:p>
            <a:r>
              <a:rPr lang="en-GB"/>
              <a:t>BACKUP SLIDES</a:t>
            </a:r>
          </a:p>
        </p:txBody>
      </p:sp>
      <p:sp>
        <p:nvSpPr>
          <p:cNvPr id="3" name="Slide Number Placeholder 2">
            <a:extLst>
              <a:ext uri="{FF2B5EF4-FFF2-40B4-BE49-F238E27FC236}">
                <a16:creationId xmlns:a16="http://schemas.microsoft.com/office/drawing/2014/main" id="{F61B866A-D63F-4589-8FC2-7CF92912A23C}"/>
              </a:ext>
            </a:extLst>
          </p:cNvPr>
          <p:cNvSpPr>
            <a:spLocks noGrp="1"/>
          </p:cNvSpPr>
          <p:nvPr>
            <p:ph type="sldNum" sz="quarter" idx="12"/>
          </p:nvPr>
        </p:nvSpPr>
        <p:spPr/>
        <p:txBody>
          <a:bodyPr/>
          <a:lstStyle/>
          <a:p>
            <a:fld id="{5BA07366-CB75-4AA8-9E5B-928B849F427C}" type="slidenum">
              <a:rPr lang="en-GB" smtClean="0"/>
              <a:pPr/>
              <a:t>28</a:t>
            </a:fld>
            <a:endParaRPr lang="en-GB"/>
          </a:p>
        </p:txBody>
      </p:sp>
    </p:spTree>
    <p:extLst>
      <p:ext uri="{BB962C8B-B14F-4D97-AF65-F5344CB8AC3E}">
        <p14:creationId xmlns:p14="http://schemas.microsoft.com/office/powerpoint/2010/main" val="3397245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0D0D-70E9-442F-888A-87CD4842AB42}"/>
              </a:ext>
            </a:extLst>
          </p:cNvPr>
          <p:cNvSpPr>
            <a:spLocks noGrp="1"/>
          </p:cNvSpPr>
          <p:nvPr>
            <p:ph type="title"/>
          </p:nvPr>
        </p:nvSpPr>
        <p:spPr/>
        <p:txBody>
          <a:bodyPr/>
          <a:lstStyle/>
          <a:p>
            <a:r>
              <a:rPr lang="en-GB"/>
              <a:t>Colour palette</a:t>
            </a:r>
          </a:p>
        </p:txBody>
      </p:sp>
      <p:sp>
        <p:nvSpPr>
          <p:cNvPr id="4" name="Slide Number Placeholder 3">
            <a:extLst>
              <a:ext uri="{FF2B5EF4-FFF2-40B4-BE49-F238E27FC236}">
                <a16:creationId xmlns:a16="http://schemas.microsoft.com/office/drawing/2014/main" id="{222DBD82-55CC-43C1-90A9-49CA69C4C4D3}"/>
              </a:ext>
            </a:extLst>
          </p:cNvPr>
          <p:cNvSpPr>
            <a:spLocks noGrp="1"/>
          </p:cNvSpPr>
          <p:nvPr>
            <p:ph type="sldNum" sz="quarter" idx="12"/>
          </p:nvPr>
        </p:nvSpPr>
        <p:spPr/>
        <p:txBody>
          <a:bodyPr/>
          <a:lstStyle/>
          <a:p>
            <a:fld id="{5BA07366-CB75-4AA8-9E5B-928B849F427C}" type="slidenum">
              <a:rPr lang="en-GB" smtClean="0"/>
              <a:t>29</a:t>
            </a:fld>
            <a:endParaRPr lang="en-GB"/>
          </a:p>
        </p:txBody>
      </p:sp>
      <p:sp>
        <p:nvSpPr>
          <p:cNvPr id="11" name="Rectangle 10">
            <a:extLst>
              <a:ext uri="{FF2B5EF4-FFF2-40B4-BE49-F238E27FC236}">
                <a16:creationId xmlns:a16="http://schemas.microsoft.com/office/drawing/2014/main" id="{7EF696F3-7557-4E72-9B90-1AF8AC9D2511}"/>
              </a:ext>
            </a:extLst>
          </p:cNvPr>
          <p:cNvSpPr/>
          <p:nvPr/>
        </p:nvSpPr>
        <p:spPr>
          <a:xfrm>
            <a:off x="1312393" y="1782635"/>
            <a:ext cx="2603672" cy="501700"/>
          </a:xfrm>
          <a:prstGeom prst="rect">
            <a:avLst/>
          </a:prstGeom>
          <a:solidFill>
            <a:srgbClr val="99D9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2" name="Rectangle 11">
            <a:extLst>
              <a:ext uri="{FF2B5EF4-FFF2-40B4-BE49-F238E27FC236}">
                <a16:creationId xmlns:a16="http://schemas.microsoft.com/office/drawing/2014/main" id="{5FBCDF02-0992-4A8F-8A76-836092DBDE97}"/>
              </a:ext>
            </a:extLst>
          </p:cNvPr>
          <p:cNvSpPr/>
          <p:nvPr/>
        </p:nvSpPr>
        <p:spPr>
          <a:xfrm>
            <a:off x="1312393" y="2418313"/>
            <a:ext cx="2603672" cy="501700"/>
          </a:xfrm>
          <a:prstGeom prst="rect">
            <a:avLst/>
          </a:prstGeom>
          <a:solidFill>
            <a:srgbClr val="3F9C3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3" name="Rectangle 12">
            <a:extLst>
              <a:ext uri="{FF2B5EF4-FFF2-40B4-BE49-F238E27FC236}">
                <a16:creationId xmlns:a16="http://schemas.microsoft.com/office/drawing/2014/main" id="{1672703D-A6BC-40F5-8E0A-285B7C113D7E}"/>
              </a:ext>
            </a:extLst>
          </p:cNvPr>
          <p:cNvSpPr/>
          <p:nvPr/>
        </p:nvSpPr>
        <p:spPr>
          <a:xfrm>
            <a:off x="1312393" y="3053991"/>
            <a:ext cx="2603672" cy="501700"/>
          </a:xfrm>
          <a:prstGeom prst="rect">
            <a:avLst/>
          </a:prstGeom>
          <a:solidFill>
            <a:srgbClr val="00359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4" name="Rectangle 13">
            <a:extLst>
              <a:ext uri="{FF2B5EF4-FFF2-40B4-BE49-F238E27FC236}">
                <a16:creationId xmlns:a16="http://schemas.microsoft.com/office/drawing/2014/main" id="{B47432AF-7714-41CA-B3EF-4470EBA1954F}"/>
              </a:ext>
            </a:extLst>
          </p:cNvPr>
          <p:cNvSpPr/>
          <p:nvPr/>
        </p:nvSpPr>
        <p:spPr>
          <a:xfrm>
            <a:off x="1312393" y="3689669"/>
            <a:ext cx="2603672" cy="501700"/>
          </a:xfrm>
          <a:prstGeom prst="rect">
            <a:avLst/>
          </a:prstGeom>
          <a:solidFill>
            <a:srgbClr val="0F20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a:p>
        </p:txBody>
      </p:sp>
      <p:sp>
        <p:nvSpPr>
          <p:cNvPr id="15" name="Rectangle 14">
            <a:extLst>
              <a:ext uri="{FF2B5EF4-FFF2-40B4-BE49-F238E27FC236}">
                <a16:creationId xmlns:a16="http://schemas.microsoft.com/office/drawing/2014/main" id="{C6D9FF0C-4385-41EF-B47C-D4040942E5F4}"/>
              </a:ext>
            </a:extLst>
          </p:cNvPr>
          <p:cNvSpPr/>
          <p:nvPr/>
        </p:nvSpPr>
        <p:spPr>
          <a:xfrm>
            <a:off x="1312393" y="4325347"/>
            <a:ext cx="2603672" cy="501700"/>
          </a:xfrm>
          <a:prstGeom prst="rect">
            <a:avLst/>
          </a:prstGeom>
          <a:solidFill>
            <a:srgbClr val="009F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6" name="Rectangle 15">
            <a:extLst>
              <a:ext uri="{FF2B5EF4-FFF2-40B4-BE49-F238E27FC236}">
                <a16:creationId xmlns:a16="http://schemas.microsoft.com/office/drawing/2014/main" id="{C39B3782-398C-43E2-B948-883932DB74C4}"/>
              </a:ext>
            </a:extLst>
          </p:cNvPr>
          <p:cNvSpPr/>
          <p:nvPr/>
        </p:nvSpPr>
        <p:spPr>
          <a:xfrm>
            <a:off x="1312393" y="4961025"/>
            <a:ext cx="2603672" cy="501700"/>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7" name="Rectangle 16">
            <a:extLst>
              <a:ext uri="{FF2B5EF4-FFF2-40B4-BE49-F238E27FC236}">
                <a16:creationId xmlns:a16="http://schemas.microsoft.com/office/drawing/2014/main" id="{4D237294-0734-4285-A324-DE23CB255D93}"/>
              </a:ext>
            </a:extLst>
          </p:cNvPr>
          <p:cNvSpPr/>
          <p:nvPr/>
        </p:nvSpPr>
        <p:spPr>
          <a:xfrm>
            <a:off x="1312393" y="5596703"/>
            <a:ext cx="2603672" cy="501700"/>
          </a:xfrm>
          <a:prstGeom prst="rect">
            <a:avLst/>
          </a:prstGeom>
          <a:solidFill>
            <a:srgbClr val="0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18" name="TextBox 17">
            <a:extLst>
              <a:ext uri="{FF2B5EF4-FFF2-40B4-BE49-F238E27FC236}">
                <a16:creationId xmlns:a16="http://schemas.microsoft.com/office/drawing/2014/main" id="{04A95E0B-6EE1-4C36-A1B0-A2AA6EB1BFB6}"/>
              </a:ext>
            </a:extLst>
          </p:cNvPr>
          <p:cNvSpPr txBox="1"/>
          <p:nvPr/>
        </p:nvSpPr>
        <p:spPr>
          <a:xfrm>
            <a:off x="4060081" y="1881201"/>
            <a:ext cx="785471"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Sky blue</a:t>
            </a:r>
          </a:p>
        </p:txBody>
      </p:sp>
      <p:sp>
        <p:nvSpPr>
          <p:cNvPr id="19" name="TextBox 18">
            <a:extLst>
              <a:ext uri="{FF2B5EF4-FFF2-40B4-BE49-F238E27FC236}">
                <a16:creationId xmlns:a16="http://schemas.microsoft.com/office/drawing/2014/main" id="{B0B7E124-00F1-4A8B-8E2C-9013E4AB4D63}"/>
              </a:ext>
            </a:extLst>
          </p:cNvPr>
          <p:cNvSpPr txBox="1"/>
          <p:nvPr/>
        </p:nvSpPr>
        <p:spPr>
          <a:xfrm>
            <a:off x="4060081" y="2521741"/>
            <a:ext cx="1037143"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Land green</a:t>
            </a:r>
          </a:p>
        </p:txBody>
      </p:sp>
      <p:sp>
        <p:nvSpPr>
          <p:cNvPr id="20" name="TextBox 19">
            <a:extLst>
              <a:ext uri="{FF2B5EF4-FFF2-40B4-BE49-F238E27FC236}">
                <a16:creationId xmlns:a16="http://schemas.microsoft.com/office/drawing/2014/main" id="{97A44C6F-F84E-464B-A024-2FD3E6518727}"/>
              </a:ext>
            </a:extLst>
          </p:cNvPr>
          <p:cNvSpPr txBox="1"/>
          <p:nvPr/>
        </p:nvSpPr>
        <p:spPr>
          <a:xfrm>
            <a:off x="4060081" y="3162281"/>
            <a:ext cx="807913"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Sea blue</a:t>
            </a:r>
          </a:p>
        </p:txBody>
      </p:sp>
      <p:sp>
        <p:nvSpPr>
          <p:cNvPr id="21" name="TextBox 20">
            <a:extLst>
              <a:ext uri="{FF2B5EF4-FFF2-40B4-BE49-F238E27FC236}">
                <a16:creationId xmlns:a16="http://schemas.microsoft.com/office/drawing/2014/main" id="{2CB88582-DCC0-4265-9AE9-3C1BBA0B0673}"/>
              </a:ext>
            </a:extLst>
          </p:cNvPr>
          <p:cNvSpPr txBox="1"/>
          <p:nvPr/>
        </p:nvSpPr>
        <p:spPr>
          <a:xfrm>
            <a:off x="4060081" y="3802821"/>
            <a:ext cx="876843"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Dark blue</a:t>
            </a:r>
          </a:p>
        </p:txBody>
      </p:sp>
      <p:sp>
        <p:nvSpPr>
          <p:cNvPr id="22" name="TextBox 21">
            <a:extLst>
              <a:ext uri="{FF2B5EF4-FFF2-40B4-BE49-F238E27FC236}">
                <a16:creationId xmlns:a16="http://schemas.microsoft.com/office/drawing/2014/main" id="{1C6CD94A-D630-455F-AA4D-6F17D428D0A0}"/>
              </a:ext>
            </a:extLst>
          </p:cNvPr>
          <p:cNvSpPr txBox="1"/>
          <p:nvPr/>
        </p:nvSpPr>
        <p:spPr>
          <a:xfrm>
            <a:off x="4060081" y="4443361"/>
            <a:ext cx="477695"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Cyan</a:t>
            </a:r>
          </a:p>
        </p:txBody>
      </p:sp>
      <p:sp>
        <p:nvSpPr>
          <p:cNvPr id="23" name="TextBox 22">
            <a:extLst>
              <a:ext uri="{FF2B5EF4-FFF2-40B4-BE49-F238E27FC236}">
                <a16:creationId xmlns:a16="http://schemas.microsoft.com/office/drawing/2014/main" id="{E39B3E93-45D7-4E97-BF1A-685C9797DDF1}"/>
              </a:ext>
            </a:extLst>
          </p:cNvPr>
          <p:cNvSpPr txBox="1"/>
          <p:nvPr/>
        </p:nvSpPr>
        <p:spPr>
          <a:xfrm>
            <a:off x="4060081" y="5083901"/>
            <a:ext cx="524182"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White</a:t>
            </a:r>
          </a:p>
        </p:txBody>
      </p:sp>
      <p:sp>
        <p:nvSpPr>
          <p:cNvPr id="24" name="TextBox 23">
            <a:extLst>
              <a:ext uri="{FF2B5EF4-FFF2-40B4-BE49-F238E27FC236}">
                <a16:creationId xmlns:a16="http://schemas.microsoft.com/office/drawing/2014/main" id="{3D686374-D2C5-45E8-BFF2-96788106EB13}"/>
              </a:ext>
            </a:extLst>
          </p:cNvPr>
          <p:cNvSpPr txBox="1"/>
          <p:nvPr/>
        </p:nvSpPr>
        <p:spPr>
          <a:xfrm>
            <a:off x="4060081" y="5724442"/>
            <a:ext cx="500137"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Black</a:t>
            </a:r>
          </a:p>
        </p:txBody>
      </p:sp>
      <p:sp>
        <p:nvSpPr>
          <p:cNvPr id="25" name="TextBox 24">
            <a:extLst>
              <a:ext uri="{FF2B5EF4-FFF2-40B4-BE49-F238E27FC236}">
                <a16:creationId xmlns:a16="http://schemas.microsoft.com/office/drawing/2014/main" id="{B1BB6E17-E8F5-4455-A973-DC4E708B3BDD}"/>
              </a:ext>
            </a:extLst>
          </p:cNvPr>
          <p:cNvSpPr txBox="1"/>
          <p:nvPr/>
        </p:nvSpPr>
        <p:spPr>
          <a:xfrm rot="16200000">
            <a:off x="572861" y="3786629"/>
            <a:ext cx="883255" cy="307777"/>
          </a:xfrm>
          <a:prstGeom prst="rect">
            <a:avLst/>
          </a:prstGeom>
          <a:noFill/>
        </p:spPr>
        <p:txBody>
          <a:bodyPr wrap="none" lIns="0" tIns="0" rIns="0" bIns="0" rtlCol="0">
            <a:spAutoFit/>
          </a:bodyPr>
          <a:lstStyle/>
          <a:p>
            <a:pPr algn="l">
              <a:lnSpc>
                <a:spcPct val="100000"/>
              </a:lnSpc>
              <a:spcBef>
                <a:spcPts val="600"/>
              </a:spcBef>
            </a:pPr>
            <a:r>
              <a:rPr lang="en-GB" sz="2000">
                <a:solidFill>
                  <a:schemeClr val="accent1"/>
                </a:solidFill>
              </a:rPr>
              <a:t>Primary</a:t>
            </a:r>
          </a:p>
        </p:txBody>
      </p:sp>
      <p:sp>
        <p:nvSpPr>
          <p:cNvPr id="28" name="Rectangle 27">
            <a:extLst>
              <a:ext uri="{FF2B5EF4-FFF2-40B4-BE49-F238E27FC236}">
                <a16:creationId xmlns:a16="http://schemas.microsoft.com/office/drawing/2014/main" id="{6FA7F0DD-D609-45F4-8FFE-92FEF2A66819}"/>
              </a:ext>
            </a:extLst>
          </p:cNvPr>
          <p:cNvSpPr/>
          <p:nvPr/>
        </p:nvSpPr>
        <p:spPr>
          <a:xfrm>
            <a:off x="6481937" y="1782635"/>
            <a:ext cx="2603672" cy="307777"/>
          </a:xfrm>
          <a:prstGeom prst="rect">
            <a:avLst/>
          </a:prstGeom>
          <a:solidFill>
            <a:srgbClr val="91FFB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29" name="Rectangle 28">
            <a:extLst>
              <a:ext uri="{FF2B5EF4-FFF2-40B4-BE49-F238E27FC236}">
                <a16:creationId xmlns:a16="http://schemas.microsoft.com/office/drawing/2014/main" id="{47F1E195-56A4-42F5-B278-322577C97E24}"/>
              </a:ext>
            </a:extLst>
          </p:cNvPr>
          <p:cNvSpPr/>
          <p:nvPr/>
        </p:nvSpPr>
        <p:spPr>
          <a:xfrm>
            <a:off x="6481937" y="2227157"/>
            <a:ext cx="2603672" cy="307777"/>
          </a:xfrm>
          <a:prstGeom prst="rect">
            <a:avLst/>
          </a:prstGeom>
          <a:solidFill>
            <a:srgbClr val="2B617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0" name="Rectangle 29">
            <a:extLst>
              <a:ext uri="{FF2B5EF4-FFF2-40B4-BE49-F238E27FC236}">
                <a16:creationId xmlns:a16="http://schemas.microsoft.com/office/drawing/2014/main" id="{3B68CF55-BAA2-4B01-B685-C43F2750D5E7}"/>
              </a:ext>
            </a:extLst>
          </p:cNvPr>
          <p:cNvSpPr/>
          <p:nvPr/>
        </p:nvSpPr>
        <p:spPr>
          <a:xfrm>
            <a:off x="6481937" y="2671679"/>
            <a:ext cx="2603672" cy="309600"/>
          </a:xfrm>
          <a:prstGeom prst="rect">
            <a:avLst/>
          </a:prstGeom>
          <a:solidFill>
            <a:srgbClr val="F2E6D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1" name="Rectangle 30">
            <a:extLst>
              <a:ext uri="{FF2B5EF4-FFF2-40B4-BE49-F238E27FC236}">
                <a16:creationId xmlns:a16="http://schemas.microsoft.com/office/drawing/2014/main" id="{A845D68B-F833-4FFA-9971-BCEDF30FDED1}"/>
              </a:ext>
            </a:extLst>
          </p:cNvPr>
          <p:cNvSpPr/>
          <p:nvPr/>
        </p:nvSpPr>
        <p:spPr>
          <a:xfrm>
            <a:off x="6481937" y="3118024"/>
            <a:ext cx="2603672" cy="309600"/>
          </a:xfrm>
          <a:prstGeom prst="rect">
            <a:avLst/>
          </a:prstGeom>
          <a:solidFill>
            <a:srgbClr val="15C2B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2" name="Rectangle 31">
            <a:extLst>
              <a:ext uri="{FF2B5EF4-FFF2-40B4-BE49-F238E27FC236}">
                <a16:creationId xmlns:a16="http://schemas.microsoft.com/office/drawing/2014/main" id="{67952B63-D87E-4F84-B1B3-BB674222EAA3}"/>
              </a:ext>
            </a:extLst>
          </p:cNvPr>
          <p:cNvSpPr/>
          <p:nvPr/>
        </p:nvSpPr>
        <p:spPr>
          <a:xfrm>
            <a:off x="6481937" y="3564369"/>
            <a:ext cx="2603672" cy="309600"/>
          </a:xfrm>
          <a:prstGeom prst="rect">
            <a:avLst/>
          </a:prstGeom>
          <a:solidFill>
            <a:srgbClr val="FFF37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3" name="Rectangle 32">
            <a:extLst>
              <a:ext uri="{FF2B5EF4-FFF2-40B4-BE49-F238E27FC236}">
                <a16:creationId xmlns:a16="http://schemas.microsoft.com/office/drawing/2014/main" id="{B17FB2EE-C000-4E39-ABCA-A6CFFF1269FE}"/>
              </a:ext>
            </a:extLst>
          </p:cNvPr>
          <p:cNvSpPr/>
          <p:nvPr/>
        </p:nvSpPr>
        <p:spPr>
          <a:xfrm>
            <a:off x="6481937" y="4010714"/>
            <a:ext cx="2603672" cy="309600"/>
          </a:xfrm>
          <a:prstGeom prst="rect">
            <a:avLst/>
          </a:prstGeom>
          <a:solidFill>
            <a:srgbClr val="A1AAE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4" name="Rectangle 33">
            <a:extLst>
              <a:ext uri="{FF2B5EF4-FFF2-40B4-BE49-F238E27FC236}">
                <a16:creationId xmlns:a16="http://schemas.microsoft.com/office/drawing/2014/main" id="{743D8CC4-3FF4-471F-9A10-209FD1134AA8}"/>
              </a:ext>
            </a:extLst>
          </p:cNvPr>
          <p:cNvSpPr/>
          <p:nvPr/>
        </p:nvSpPr>
        <p:spPr>
          <a:xfrm>
            <a:off x="6481937" y="4457059"/>
            <a:ext cx="2603672" cy="307777"/>
          </a:xfrm>
          <a:prstGeom prst="rect">
            <a:avLst/>
          </a:prstGeom>
          <a:solidFill>
            <a:srgbClr val="CCCBC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35" name="TextBox 34">
            <a:extLst>
              <a:ext uri="{FF2B5EF4-FFF2-40B4-BE49-F238E27FC236}">
                <a16:creationId xmlns:a16="http://schemas.microsoft.com/office/drawing/2014/main" id="{6DC6A6EF-2E0E-4B18-8D25-6648EE95B742}"/>
              </a:ext>
            </a:extLst>
          </p:cNvPr>
          <p:cNvSpPr txBox="1"/>
          <p:nvPr/>
        </p:nvSpPr>
        <p:spPr>
          <a:xfrm>
            <a:off x="9229625" y="1816633"/>
            <a:ext cx="932948"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Digi green</a:t>
            </a:r>
          </a:p>
        </p:txBody>
      </p:sp>
      <p:sp>
        <p:nvSpPr>
          <p:cNvPr id="36" name="TextBox 35">
            <a:extLst>
              <a:ext uri="{FF2B5EF4-FFF2-40B4-BE49-F238E27FC236}">
                <a16:creationId xmlns:a16="http://schemas.microsoft.com/office/drawing/2014/main" id="{8656F59F-4977-4C9B-8FDB-1E1039093223}"/>
              </a:ext>
            </a:extLst>
          </p:cNvPr>
          <p:cNvSpPr txBox="1"/>
          <p:nvPr/>
        </p:nvSpPr>
        <p:spPr>
          <a:xfrm>
            <a:off x="9229625" y="2261607"/>
            <a:ext cx="981038"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Pine forest</a:t>
            </a:r>
          </a:p>
        </p:txBody>
      </p:sp>
      <p:sp>
        <p:nvSpPr>
          <p:cNvPr id="37" name="TextBox 36">
            <a:extLst>
              <a:ext uri="{FF2B5EF4-FFF2-40B4-BE49-F238E27FC236}">
                <a16:creationId xmlns:a16="http://schemas.microsoft.com/office/drawing/2014/main" id="{7058E190-4C3E-4074-9128-3D1E8E901112}"/>
              </a:ext>
            </a:extLst>
          </p:cNvPr>
          <p:cNvSpPr txBox="1"/>
          <p:nvPr/>
        </p:nvSpPr>
        <p:spPr>
          <a:xfrm>
            <a:off x="9229625" y="2706581"/>
            <a:ext cx="490519"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Earth</a:t>
            </a:r>
          </a:p>
        </p:txBody>
      </p:sp>
      <p:sp>
        <p:nvSpPr>
          <p:cNvPr id="38" name="TextBox 37">
            <a:extLst>
              <a:ext uri="{FF2B5EF4-FFF2-40B4-BE49-F238E27FC236}">
                <a16:creationId xmlns:a16="http://schemas.microsoft.com/office/drawing/2014/main" id="{DDEC07FA-AD86-4356-9E00-F504F6C316D4}"/>
              </a:ext>
            </a:extLst>
          </p:cNvPr>
          <p:cNvSpPr txBox="1"/>
          <p:nvPr/>
        </p:nvSpPr>
        <p:spPr>
          <a:xfrm>
            <a:off x="9229625" y="3151555"/>
            <a:ext cx="1001877"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Eucalyptus</a:t>
            </a:r>
          </a:p>
        </p:txBody>
      </p:sp>
      <p:sp>
        <p:nvSpPr>
          <p:cNvPr id="39" name="TextBox 38">
            <a:extLst>
              <a:ext uri="{FF2B5EF4-FFF2-40B4-BE49-F238E27FC236}">
                <a16:creationId xmlns:a16="http://schemas.microsoft.com/office/drawing/2014/main" id="{EA15BAA3-DC0C-4F11-AEFF-D617D38F990C}"/>
              </a:ext>
            </a:extLst>
          </p:cNvPr>
          <p:cNvSpPr txBox="1"/>
          <p:nvPr/>
        </p:nvSpPr>
        <p:spPr>
          <a:xfrm>
            <a:off x="9229625" y="3596529"/>
            <a:ext cx="910506"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Sunflower</a:t>
            </a:r>
          </a:p>
        </p:txBody>
      </p:sp>
      <p:sp>
        <p:nvSpPr>
          <p:cNvPr id="42" name="TextBox 41">
            <a:extLst>
              <a:ext uri="{FF2B5EF4-FFF2-40B4-BE49-F238E27FC236}">
                <a16:creationId xmlns:a16="http://schemas.microsoft.com/office/drawing/2014/main" id="{5B77275E-B786-4438-8997-3D384D677221}"/>
              </a:ext>
            </a:extLst>
          </p:cNvPr>
          <p:cNvSpPr txBox="1"/>
          <p:nvPr/>
        </p:nvSpPr>
        <p:spPr>
          <a:xfrm rot="16200000">
            <a:off x="5642893" y="3786630"/>
            <a:ext cx="1226298" cy="307777"/>
          </a:xfrm>
          <a:prstGeom prst="rect">
            <a:avLst/>
          </a:prstGeom>
          <a:noFill/>
        </p:spPr>
        <p:txBody>
          <a:bodyPr wrap="none" lIns="0" tIns="0" rIns="0" bIns="0" rtlCol="0">
            <a:spAutoFit/>
          </a:bodyPr>
          <a:lstStyle/>
          <a:p>
            <a:pPr algn="l">
              <a:lnSpc>
                <a:spcPct val="100000"/>
              </a:lnSpc>
              <a:spcBef>
                <a:spcPts val="600"/>
              </a:spcBef>
            </a:pPr>
            <a:r>
              <a:rPr lang="en-GB" sz="2000">
                <a:solidFill>
                  <a:schemeClr val="accent1"/>
                </a:solidFill>
              </a:rPr>
              <a:t>Secondary</a:t>
            </a:r>
          </a:p>
        </p:txBody>
      </p:sp>
      <p:sp>
        <p:nvSpPr>
          <p:cNvPr id="45" name="Rectangle 44">
            <a:extLst>
              <a:ext uri="{FF2B5EF4-FFF2-40B4-BE49-F238E27FC236}">
                <a16:creationId xmlns:a16="http://schemas.microsoft.com/office/drawing/2014/main" id="{56B9039A-A6C2-4BBD-801E-2FD9B44D39B6}"/>
              </a:ext>
            </a:extLst>
          </p:cNvPr>
          <p:cNvSpPr/>
          <p:nvPr/>
        </p:nvSpPr>
        <p:spPr>
          <a:xfrm>
            <a:off x="6481937" y="4901581"/>
            <a:ext cx="2603672" cy="307777"/>
          </a:xfrm>
          <a:prstGeom prst="rect">
            <a:avLst/>
          </a:prstGeom>
          <a:solidFill>
            <a:srgbClr val="B567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46" name="Rectangle 45">
            <a:extLst>
              <a:ext uri="{FF2B5EF4-FFF2-40B4-BE49-F238E27FC236}">
                <a16:creationId xmlns:a16="http://schemas.microsoft.com/office/drawing/2014/main" id="{2962EDE5-166A-4DE6-B5CA-74B8DB3C43DA}"/>
              </a:ext>
            </a:extLst>
          </p:cNvPr>
          <p:cNvSpPr/>
          <p:nvPr/>
        </p:nvSpPr>
        <p:spPr>
          <a:xfrm>
            <a:off x="6481937" y="5346103"/>
            <a:ext cx="2603672" cy="307777"/>
          </a:xfrm>
          <a:prstGeom prst="rect">
            <a:avLst/>
          </a:prstGeom>
          <a:solidFill>
            <a:srgbClr val="988F8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47" name="Rectangle 46">
            <a:extLst>
              <a:ext uri="{FF2B5EF4-FFF2-40B4-BE49-F238E27FC236}">
                <a16:creationId xmlns:a16="http://schemas.microsoft.com/office/drawing/2014/main" id="{BCEC9A74-29C0-4369-B504-83F1CBBD0FD2}"/>
              </a:ext>
            </a:extLst>
          </p:cNvPr>
          <p:cNvSpPr/>
          <p:nvPr/>
        </p:nvSpPr>
        <p:spPr>
          <a:xfrm>
            <a:off x="6481937" y="5790626"/>
            <a:ext cx="2603672" cy="307777"/>
          </a:xfrm>
          <a:prstGeom prst="rect">
            <a:avLst/>
          </a:prstGeom>
          <a:solidFill>
            <a:srgbClr val="EB2A3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err="1"/>
          </a:p>
        </p:txBody>
      </p:sp>
      <p:sp>
        <p:nvSpPr>
          <p:cNvPr id="48" name="TextBox 47">
            <a:extLst>
              <a:ext uri="{FF2B5EF4-FFF2-40B4-BE49-F238E27FC236}">
                <a16:creationId xmlns:a16="http://schemas.microsoft.com/office/drawing/2014/main" id="{EEE11107-1714-4474-90B0-1AA82F8B7AF9}"/>
              </a:ext>
            </a:extLst>
          </p:cNvPr>
          <p:cNvSpPr txBox="1"/>
          <p:nvPr/>
        </p:nvSpPr>
        <p:spPr>
          <a:xfrm>
            <a:off x="9229625" y="4041503"/>
            <a:ext cx="854401"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Lavender</a:t>
            </a:r>
          </a:p>
        </p:txBody>
      </p:sp>
      <p:sp>
        <p:nvSpPr>
          <p:cNvPr id="49" name="TextBox 48">
            <a:extLst>
              <a:ext uri="{FF2B5EF4-FFF2-40B4-BE49-F238E27FC236}">
                <a16:creationId xmlns:a16="http://schemas.microsoft.com/office/drawing/2014/main" id="{87DE8ADC-FD28-48F8-851E-D23F4AA37E75}"/>
              </a:ext>
            </a:extLst>
          </p:cNvPr>
          <p:cNvSpPr txBox="1"/>
          <p:nvPr/>
        </p:nvSpPr>
        <p:spPr>
          <a:xfrm>
            <a:off x="9229625" y="4486477"/>
            <a:ext cx="979435"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Sandstone</a:t>
            </a:r>
          </a:p>
        </p:txBody>
      </p:sp>
      <p:sp>
        <p:nvSpPr>
          <p:cNvPr id="50" name="TextBox 49">
            <a:extLst>
              <a:ext uri="{FF2B5EF4-FFF2-40B4-BE49-F238E27FC236}">
                <a16:creationId xmlns:a16="http://schemas.microsoft.com/office/drawing/2014/main" id="{049FF43B-3955-4A18-8640-F2F2447570D3}"/>
              </a:ext>
            </a:extLst>
          </p:cNvPr>
          <p:cNvSpPr txBox="1"/>
          <p:nvPr/>
        </p:nvSpPr>
        <p:spPr>
          <a:xfrm>
            <a:off x="9229625" y="4931451"/>
            <a:ext cx="705321"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Cognac</a:t>
            </a:r>
          </a:p>
        </p:txBody>
      </p:sp>
      <p:sp>
        <p:nvSpPr>
          <p:cNvPr id="51" name="TextBox 50">
            <a:extLst>
              <a:ext uri="{FF2B5EF4-FFF2-40B4-BE49-F238E27FC236}">
                <a16:creationId xmlns:a16="http://schemas.microsoft.com/office/drawing/2014/main" id="{3BBA26D9-0516-4834-8F74-DCB7F1D4B658}"/>
              </a:ext>
            </a:extLst>
          </p:cNvPr>
          <p:cNvSpPr txBox="1"/>
          <p:nvPr/>
        </p:nvSpPr>
        <p:spPr>
          <a:xfrm>
            <a:off x="9229625" y="5376425"/>
            <a:ext cx="997453"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Warm grey</a:t>
            </a:r>
          </a:p>
        </p:txBody>
      </p:sp>
      <p:sp>
        <p:nvSpPr>
          <p:cNvPr id="52" name="TextBox 51">
            <a:extLst>
              <a:ext uri="{FF2B5EF4-FFF2-40B4-BE49-F238E27FC236}">
                <a16:creationId xmlns:a16="http://schemas.microsoft.com/office/drawing/2014/main" id="{5577E1C8-E807-4FB4-AA3D-804E65E888E6}"/>
              </a:ext>
            </a:extLst>
          </p:cNvPr>
          <p:cNvSpPr txBox="1"/>
          <p:nvPr/>
        </p:nvSpPr>
        <p:spPr>
          <a:xfrm>
            <a:off x="9229625" y="5821403"/>
            <a:ext cx="1003480" cy="246221"/>
          </a:xfrm>
          <a:prstGeom prst="rect">
            <a:avLst/>
          </a:prstGeom>
          <a:noFill/>
        </p:spPr>
        <p:txBody>
          <a:bodyPr wrap="none" lIns="0" tIns="0" rIns="0" bIns="0" rtlCol="0">
            <a:spAutoFit/>
          </a:bodyPr>
          <a:lstStyle/>
          <a:p>
            <a:pPr algn="l">
              <a:lnSpc>
                <a:spcPct val="100000"/>
              </a:lnSpc>
              <a:spcBef>
                <a:spcPts val="600"/>
              </a:spcBef>
            </a:pPr>
            <a:r>
              <a:rPr lang="en-GB" sz="1600">
                <a:solidFill>
                  <a:schemeClr val="accent1"/>
                </a:solidFill>
              </a:rPr>
              <a:t>Energy red</a:t>
            </a:r>
          </a:p>
        </p:txBody>
      </p:sp>
    </p:spTree>
    <p:extLst>
      <p:ext uri="{BB962C8B-B14F-4D97-AF65-F5344CB8AC3E}">
        <p14:creationId xmlns:p14="http://schemas.microsoft.com/office/powerpoint/2010/main" val="156835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84EB4F-AFAD-4CE5-A46C-6A165F858395}"/>
              </a:ext>
            </a:extLst>
          </p:cNvPr>
          <p:cNvPicPr>
            <a:picLocks noChangeAspect="1"/>
          </p:cNvPicPr>
          <p:nvPr/>
        </p:nvPicPr>
        <p:blipFill>
          <a:blip r:embed="rId3"/>
          <a:stretch>
            <a:fillRect/>
          </a:stretch>
        </p:blipFill>
        <p:spPr>
          <a:xfrm>
            <a:off x="491323" y="1147965"/>
            <a:ext cx="4915586" cy="3505689"/>
          </a:xfrm>
          <a:prstGeom prst="rect">
            <a:avLst/>
          </a:prstGeom>
        </p:spPr>
      </p:pic>
      <p:pic>
        <p:nvPicPr>
          <p:cNvPr id="12" name="Picture 11">
            <a:extLst>
              <a:ext uri="{FF2B5EF4-FFF2-40B4-BE49-F238E27FC236}">
                <a16:creationId xmlns:a16="http://schemas.microsoft.com/office/drawing/2014/main" id="{6BE61349-3143-46E7-95FA-7907159C9439}"/>
              </a:ext>
            </a:extLst>
          </p:cNvPr>
          <p:cNvPicPr>
            <a:picLocks noChangeAspect="1"/>
          </p:cNvPicPr>
          <p:nvPr/>
        </p:nvPicPr>
        <p:blipFill>
          <a:blip r:embed="rId4"/>
          <a:stretch>
            <a:fillRect/>
          </a:stretch>
        </p:blipFill>
        <p:spPr>
          <a:xfrm>
            <a:off x="7061493" y="2592976"/>
            <a:ext cx="4906060" cy="3458058"/>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Step 1: generating a set of 10 arbitrary normal distributed datapoints</a:t>
            </a:r>
            <a:br>
              <a:rPr lang="en-GB" sz="2400" dirty="0"/>
            </a:br>
            <a:r>
              <a:rPr lang="en-GB" sz="2400" dirty="0"/>
              <a:t>and      move them to mean (if not already </a:t>
            </a:r>
            <a:r>
              <a:rPr lang="en-GB" sz="2400" dirty="0" err="1"/>
              <a:t>centered</a:t>
            </a:r>
            <a:r>
              <a:rPr lang="en-GB" sz="2400" dirty="0"/>
              <a:t>, what it should normally be)</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3</a:t>
            </a:fld>
            <a:endParaRPr lang="en-GB"/>
          </a:p>
        </p:txBody>
      </p:sp>
      <p:sp>
        <p:nvSpPr>
          <p:cNvPr id="9" name="Arrow: Down 8">
            <a:extLst>
              <a:ext uri="{FF2B5EF4-FFF2-40B4-BE49-F238E27FC236}">
                <a16:creationId xmlns:a16="http://schemas.microsoft.com/office/drawing/2014/main" id="{1F7A627D-069D-48F9-847B-BD59DD61F3FD}"/>
              </a:ext>
            </a:extLst>
          </p:cNvPr>
          <p:cNvSpPr/>
          <p:nvPr/>
        </p:nvSpPr>
        <p:spPr>
          <a:xfrm rot="18569990">
            <a:off x="5398069" y="1471506"/>
            <a:ext cx="1817891" cy="2965415"/>
          </a:xfrm>
          <a:prstGeom prst="downArrow">
            <a:avLst/>
          </a:prstGeom>
          <a:solidFill>
            <a:schemeClr val="accent5">
              <a:lumMod val="50000"/>
              <a:alpha val="6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p:sp>
        <p:nvSpPr>
          <p:cNvPr id="10" name="Rectangle 9">
            <a:extLst>
              <a:ext uri="{FF2B5EF4-FFF2-40B4-BE49-F238E27FC236}">
                <a16:creationId xmlns:a16="http://schemas.microsoft.com/office/drawing/2014/main" id="{420E918A-6CE5-4DE3-9008-1A062DA5F951}"/>
              </a:ext>
            </a:extLst>
          </p:cNvPr>
          <p:cNvSpPr/>
          <p:nvPr/>
        </p:nvSpPr>
        <p:spPr>
          <a:xfrm>
            <a:off x="2280310" y="4653654"/>
            <a:ext cx="5654310" cy="162815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US" sz="2000" dirty="0"/>
              <a:t>x = </a:t>
            </a:r>
            <a:r>
              <a:rPr lang="en-US" sz="2000" dirty="0" err="1"/>
              <a:t>np.random.normal</a:t>
            </a:r>
            <a:r>
              <a:rPr lang="en-US" sz="2000" dirty="0"/>
              <a:t>(0, 1, 50)</a:t>
            </a:r>
          </a:p>
          <a:p>
            <a:pPr>
              <a:lnSpc>
                <a:spcPct val="100000"/>
              </a:lnSpc>
              <a:spcBef>
                <a:spcPts val="600"/>
              </a:spcBef>
            </a:pPr>
            <a:r>
              <a:rPr lang="en-US" sz="2000" dirty="0"/>
              <a:t>y = </a:t>
            </a:r>
            <a:r>
              <a:rPr lang="en-US" sz="2000" dirty="0" err="1"/>
              <a:t>np.random.normal</a:t>
            </a:r>
            <a:r>
              <a:rPr lang="en-US" sz="2000" dirty="0"/>
              <a:t>(0, 1, 50)</a:t>
            </a:r>
          </a:p>
          <a:p>
            <a:pPr>
              <a:lnSpc>
                <a:spcPct val="100000"/>
              </a:lnSpc>
              <a:spcBef>
                <a:spcPts val="600"/>
              </a:spcBef>
            </a:pPr>
            <a:r>
              <a:rPr lang="en-US" sz="2000" dirty="0"/>
              <a:t>X = </a:t>
            </a:r>
            <a:r>
              <a:rPr lang="en-US" sz="2000" dirty="0" err="1"/>
              <a:t>np.vstack</a:t>
            </a:r>
            <a:r>
              <a:rPr lang="en-US" sz="2000" dirty="0"/>
              <a:t>((x, y)).T</a:t>
            </a:r>
          </a:p>
          <a:p>
            <a:pPr>
              <a:spcBef>
                <a:spcPts val="600"/>
              </a:spcBef>
            </a:pPr>
            <a:r>
              <a:rPr lang="en-US" sz="2000" dirty="0"/>
              <a:t>X = X - </a:t>
            </a:r>
            <a:r>
              <a:rPr lang="en-US" sz="2000" dirty="0" err="1"/>
              <a:t>np.mean</a:t>
            </a:r>
            <a:r>
              <a:rPr lang="en-US" sz="2000" dirty="0"/>
              <a:t>(X, 0)</a:t>
            </a:r>
            <a:endParaRPr lang="en-GB" sz="2000" dirty="0"/>
          </a:p>
          <a:p>
            <a:pPr>
              <a:lnSpc>
                <a:spcPct val="100000"/>
              </a:lnSpc>
              <a:spcBef>
                <a:spcPts val="600"/>
              </a:spcBef>
            </a:pPr>
            <a:endParaRPr lang="en-US" sz="2000" dirty="0"/>
          </a:p>
        </p:txBody>
      </p:sp>
    </p:spTree>
    <p:extLst>
      <p:ext uri="{BB962C8B-B14F-4D97-AF65-F5344CB8AC3E}">
        <p14:creationId xmlns:p14="http://schemas.microsoft.com/office/powerpoint/2010/main" val="446466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D5FA23-1854-4867-9F38-096E276DB88D}"/>
              </a:ext>
            </a:extLst>
          </p:cNvPr>
          <p:cNvSpPr>
            <a:spLocks noGrp="1"/>
          </p:cNvSpPr>
          <p:nvPr>
            <p:ph type="sldNum" sz="quarter" idx="12"/>
          </p:nvPr>
        </p:nvSpPr>
        <p:spPr/>
        <p:txBody>
          <a:bodyPr/>
          <a:lstStyle/>
          <a:p>
            <a:fld id="{5BA07366-CB75-4AA8-9E5B-928B849F427C}" type="slidenum">
              <a:rPr lang="en-GB" smtClean="0"/>
              <a:pPr/>
              <a:t>30</a:t>
            </a:fld>
            <a:endParaRPr lang="en-GB"/>
          </a:p>
        </p:txBody>
      </p:sp>
    </p:spTree>
    <p:extLst>
      <p:ext uri="{BB962C8B-B14F-4D97-AF65-F5344CB8AC3E}">
        <p14:creationId xmlns:p14="http://schemas.microsoft.com/office/powerpoint/2010/main" val="1991151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DEBC34-6F11-42E6-92C5-2BDE42853751}"/>
              </a:ext>
            </a:extLst>
          </p:cNvPr>
          <p:cNvPicPr>
            <a:picLocks noChangeAspect="1"/>
          </p:cNvPicPr>
          <p:nvPr/>
        </p:nvPicPr>
        <p:blipFill>
          <a:blip r:embed="rId3"/>
          <a:stretch>
            <a:fillRect/>
          </a:stretch>
        </p:blipFill>
        <p:spPr>
          <a:xfrm>
            <a:off x="7129170" y="2126498"/>
            <a:ext cx="4944165" cy="3524742"/>
          </a:xfrm>
          <a:prstGeom prst="rect">
            <a:avLst/>
          </a:prstGeom>
        </p:spPr>
      </p:pic>
      <p:pic>
        <p:nvPicPr>
          <p:cNvPr id="15" name="Picture 14">
            <a:extLst>
              <a:ext uri="{FF2B5EF4-FFF2-40B4-BE49-F238E27FC236}">
                <a16:creationId xmlns:a16="http://schemas.microsoft.com/office/drawing/2014/main" id="{D70925B9-B998-4A7B-8BA2-F35CB3ADB5F3}"/>
              </a:ext>
            </a:extLst>
          </p:cNvPr>
          <p:cNvPicPr>
            <a:picLocks noChangeAspect="1"/>
          </p:cNvPicPr>
          <p:nvPr/>
        </p:nvPicPr>
        <p:blipFill>
          <a:blip r:embed="rId4"/>
          <a:stretch>
            <a:fillRect/>
          </a:stretch>
        </p:blipFill>
        <p:spPr>
          <a:xfrm>
            <a:off x="246936" y="1190972"/>
            <a:ext cx="4906060" cy="3458058"/>
          </a:xfrm>
          <a:prstGeom prst="rect">
            <a:avLst/>
          </a:prstGeom>
        </p:spPr>
      </p:pic>
      <p:pic>
        <p:nvPicPr>
          <p:cNvPr id="16" name="Picture 15">
            <a:extLst>
              <a:ext uri="{FF2B5EF4-FFF2-40B4-BE49-F238E27FC236}">
                <a16:creationId xmlns:a16="http://schemas.microsoft.com/office/drawing/2014/main" id="{66D06FEF-D1D5-4A60-9831-54BC7876EE91}"/>
              </a:ext>
            </a:extLst>
          </p:cNvPr>
          <p:cNvPicPr>
            <a:picLocks noChangeAspect="1"/>
          </p:cNvPicPr>
          <p:nvPr/>
        </p:nvPicPr>
        <p:blipFill>
          <a:blip r:embed="rId5"/>
          <a:stretch>
            <a:fillRect/>
          </a:stretch>
        </p:blipFill>
        <p:spPr>
          <a:xfrm>
            <a:off x="3280737" y="3352311"/>
            <a:ext cx="4867954" cy="3505689"/>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Step2: scale (arbitrary) </a:t>
            </a:r>
            <a:br>
              <a:rPr lang="en-GB" sz="2400" dirty="0"/>
            </a:br>
            <a:r>
              <a:rPr lang="en-GB" sz="2400" dirty="0"/>
              <a:t>and     rotate (arbitrary)</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4</a:t>
            </a:fld>
            <a:endParaRPr lang="en-GB"/>
          </a:p>
        </p:txBody>
      </p:sp>
      <p:sp>
        <p:nvSpPr>
          <p:cNvPr id="9" name="Arrow: Down 8">
            <a:extLst>
              <a:ext uri="{FF2B5EF4-FFF2-40B4-BE49-F238E27FC236}">
                <a16:creationId xmlns:a16="http://schemas.microsoft.com/office/drawing/2014/main" id="{1F7A627D-069D-48F9-847B-BD59DD61F3FD}"/>
              </a:ext>
            </a:extLst>
          </p:cNvPr>
          <p:cNvSpPr/>
          <p:nvPr/>
        </p:nvSpPr>
        <p:spPr>
          <a:xfrm rot="18569990">
            <a:off x="2892348" y="2317137"/>
            <a:ext cx="1817891" cy="2965415"/>
          </a:xfrm>
          <a:prstGeom prst="downArrow">
            <a:avLst/>
          </a:prstGeom>
          <a:solidFill>
            <a:schemeClr val="accent5">
              <a:lumMod val="50000"/>
              <a:alpha val="6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p:sp>
        <p:nvSpPr>
          <p:cNvPr id="11" name="Arrow: Down 10">
            <a:extLst>
              <a:ext uri="{FF2B5EF4-FFF2-40B4-BE49-F238E27FC236}">
                <a16:creationId xmlns:a16="http://schemas.microsoft.com/office/drawing/2014/main" id="{B37F219D-7ACA-41B6-A578-1B5DEA9B5328}"/>
              </a:ext>
            </a:extLst>
          </p:cNvPr>
          <p:cNvSpPr/>
          <p:nvPr/>
        </p:nvSpPr>
        <p:spPr>
          <a:xfrm rot="13731352">
            <a:off x="6711542" y="2406162"/>
            <a:ext cx="1817891" cy="2965415"/>
          </a:xfrm>
          <a:prstGeom prst="downArrow">
            <a:avLst/>
          </a:prstGeom>
          <a:solidFill>
            <a:schemeClr val="accent5">
              <a:lumMod val="50000"/>
              <a:alpha val="6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835EB220-4F4D-43AB-A460-23ED2C62767A}"/>
                  </a:ext>
                </a:extLst>
              </p:cNvPr>
              <p:cNvSpPr/>
              <p:nvPr/>
            </p:nvSpPr>
            <p:spPr>
              <a:xfrm>
                <a:off x="4509514" y="475999"/>
                <a:ext cx="5654310" cy="1516671"/>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T = S.dot(R)      -&gt;    Y = X.dot(T)</a:t>
                </a:r>
              </a:p>
              <a:p>
                <a:pPr>
                  <a:lnSpc>
                    <a:spcPct val="100000"/>
                  </a:lnSpc>
                  <a:spcBef>
                    <a:spcPts val="600"/>
                  </a:spcBef>
                </a:pPr>
                <a:r>
                  <a:rPr lang="en-GB" sz="2000" dirty="0"/>
                  <a:t>with</a:t>
                </a:r>
              </a:p>
              <a:p>
                <a:pPr>
                  <a:lnSpc>
                    <a:spcPct val="100000"/>
                  </a:lnSpc>
                  <a:spcBef>
                    <a:spcPts val="600"/>
                  </a:spcBef>
                </a:pPr>
                <a:r>
                  <a:rPr lang="en-GB" sz="2000" dirty="0"/>
                  <a:t>S =</a:t>
                </a:r>
                <a14:m>
                  <m:oMath xmlns:m="http://schemas.openxmlformats.org/officeDocument/2006/math">
                    <m:r>
                      <a:rPr lang="de-DE" sz="2000" b="0" i="0" smtClean="0">
                        <a:latin typeface="Cambria Math" panose="02040503050406030204" pitchFamily="18" charset="0"/>
                      </a:rPr>
                      <m:t> </m:t>
                    </m:r>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de-DE" sz="2000" b="0" i="1" smtClean="0">
                                  <a:latin typeface="Cambria Math" panose="02040503050406030204" pitchFamily="18" charset="0"/>
                                </a:rPr>
                                <m:t>0</m:t>
                              </m:r>
                              <m:r>
                                <a:rPr lang="de-DE" sz="2000" b="0" i="1" smtClean="0">
                                  <a:latin typeface="Cambria Math" panose="02040503050406030204" pitchFamily="18" charset="0"/>
                                </a:rPr>
                                <m:t>.</m:t>
                              </m:r>
                              <m:r>
                                <a:rPr lang="de-DE" sz="2000" b="0" i="1" smtClean="0">
                                  <a:latin typeface="Cambria Math" panose="02040503050406030204" pitchFamily="18" charset="0"/>
                                </a:rPr>
                                <m:t>5</m:t>
                              </m:r>
                            </m:e>
                            <m:e>
                              <m:r>
                                <a:rPr lang="de-DE" sz="2000" b="0" i="1" smtClean="0">
                                  <a:latin typeface="Cambria Math" panose="02040503050406030204" pitchFamily="18" charset="0"/>
                                </a:rPr>
                                <m:t>0</m:t>
                              </m:r>
                            </m:e>
                          </m:mr>
                          <m:mr>
                            <m:e>
                              <m:r>
                                <a:rPr lang="de-DE" sz="2000" b="0" i="1" smtClean="0">
                                  <a:latin typeface="Cambria Math" panose="02040503050406030204" pitchFamily="18" charset="0"/>
                                </a:rPr>
                                <m:t>0</m:t>
                              </m:r>
                            </m:e>
                            <m:e>
                              <m:r>
                                <a:rPr lang="de-DE" sz="2000" b="0" i="1" smtClean="0">
                                  <a:latin typeface="Cambria Math" panose="02040503050406030204" pitchFamily="18" charset="0"/>
                                </a:rPr>
                                <m:t>1.5</m:t>
                              </m:r>
                            </m:e>
                          </m:mr>
                        </m:m>
                      </m:e>
                    </m:d>
                  </m:oMath>
                </a14:m>
                <a:r>
                  <a:rPr lang="en-GB" sz="2000" dirty="0"/>
                  <a:t> and R = </a:t>
                </a:r>
                <a14:m>
                  <m:oMath xmlns:m="http://schemas.openxmlformats.org/officeDocument/2006/math">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func>
                                <m:funcPr>
                                  <m:ctrlPr>
                                    <a:rPr lang="en-GB" sz="2000" i="1" smtClean="0">
                                      <a:latin typeface="Cambria Math" panose="02040503050406030204" pitchFamily="18" charset="0"/>
                                    </a:rPr>
                                  </m:ctrlPr>
                                </m:funcPr>
                                <m:fName>
                                  <m:r>
                                    <m:rPr>
                                      <m:sty m:val="p"/>
                                      <m:brk m:alnAt="7"/>
                                    </m:rPr>
                                    <a:rPr lang="en-GB" sz="2000" i="0" smtClean="0">
                                      <a:latin typeface="Cambria Math" panose="02040503050406030204" pitchFamily="18" charset="0"/>
                                    </a:rPr>
                                    <m:t>c</m:t>
                                  </m:r>
                                  <m:r>
                                    <m:rPr>
                                      <m:sty m:val="p"/>
                                    </m:rPr>
                                    <a:rPr lang="en-GB" sz="2000" i="0" smtClean="0">
                                      <a:latin typeface="Cambria Math" panose="02040503050406030204" pitchFamily="18" charset="0"/>
                                    </a:rPr>
                                    <m:t>os</m:t>
                                  </m:r>
                                </m:fName>
                                <m:e>
                                  <m:f>
                                    <m:fPr>
                                      <m:type m:val="skw"/>
                                      <m:ctrlPr>
                                        <a:rPr lang="en-GB" sz="2000" i="1" smtClean="0">
                                          <a:latin typeface="Cambria Math" panose="02040503050406030204" pitchFamily="18" charset="0"/>
                                        </a:rPr>
                                      </m:ctrlPr>
                                    </m:fPr>
                                    <m:num>
                                      <m:r>
                                        <a:rPr lang="de-DE" sz="2000" b="0" i="1" smtClean="0">
                                          <a:latin typeface="Cambria Math" panose="02040503050406030204" pitchFamily="18" charset="0"/>
                                        </a:rPr>
                                        <m:t>1</m:t>
                                      </m:r>
                                    </m:num>
                                    <m:den>
                                      <m:r>
                                        <a:rPr lang="de-DE" sz="2000" b="0" i="1" smtClean="0">
                                          <a:latin typeface="Cambria Math" panose="02040503050406030204" pitchFamily="18" charset="0"/>
                                        </a:rPr>
                                        <m:t>6</m:t>
                                      </m:r>
                                    </m:den>
                                  </m:f>
                                  <m:r>
                                    <a:rPr lang="de-DE" sz="2000" b="0" i="1" smtClean="0">
                                      <a:latin typeface="Cambria Math" panose="02040503050406030204" pitchFamily="18" charset="0"/>
                                      <a:ea typeface="Cambria Math" panose="02040503050406030204" pitchFamily="18" charset="0"/>
                                    </a:rPr>
                                    <m:t>𝜋</m:t>
                                  </m:r>
                                </m:e>
                              </m:func>
                            </m:e>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f>
                                    <m:fPr>
                                      <m:type m:val="skw"/>
                                      <m:ctrlPr>
                                        <a:rPr lang="de-DE" sz="2000" b="0" i="1" smtClean="0">
                                          <a:latin typeface="Cambria Math" panose="02040503050406030204" pitchFamily="18" charset="0"/>
                                        </a:rPr>
                                      </m:ctrlPr>
                                    </m:fPr>
                                    <m:num>
                                      <m:r>
                                        <a:rPr lang="de-DE" sz="2000" b="0" i="1" smtClean="0">
                                          <a:latin typeface="Cambria Math" panose="02040503050406030204" pitchFamily="18" charset="0"/>
                                        </a:rPr>
                                        <m:t>1</m:t>
                                      </m:r>
                                    </m:num>
                                    <m:den>
                                      <m:r>
                                        <a:rPr lang="de-DE" sz="2000" b="0" i="1" smtClean="0">
                                          <a:latin typeface="Cambria Math" panose="02040503050406030204" pitchFamily="18" charset="0"/>
                                        </a:rPr>
                                        <m:t>6</m:t>
                                      </m:r>
                                    </m:den>
                                  </m:f>
                                  <m:r>
                                    <a:rPr lang="de-DE" sz="2000" b="0" i="1" smtClean="0">
                                      <a:latin typeface="Cambria Math" panose="02040503050406030204" pitchFamily="18" charset="0"/>
                                      <a:ea typeface="Cambria Math" panose="02040503050406030204" pitchFamily="18" charset="0"/>
                                    </a:rPr>
                                    <m:t>𝜋</m:t>
                                  </m:r>
                                </m:e>
                              </m:func>
                            </m:e>
                          </m:mr>
                          <m:mr>
                            <m:e>
                              <m:func>
                                <m:funcPr>
                                  <m:ctrlPr>
                                    <a:rPr lang="en-GB" sz="2000" i="1" smtClean="0">
                                      <a:latin typeface="Cambria Math" panose="02040503050406030204" pitchFamily="18" charset="0"/>
                                    </a:rPr>
                                  </m:ctrlPr>
                                </m:funcPr>
                                <m:fName>
                                  <m:r>
                                    <a:rPr lang="de-DE" sz="2000" b="0" i="0" smtClean="0">
                                      <a:latin typeface="Cambria Math" panose="02040503050406030204" pitchFamily="18" charset="0"/>
                                    </a:rPr>
                                    <m:t>−</m:t>
                                  </m:r>
                                  <m:r>
                                    <m:rPr>
                                      <m:sty m:val="p"/>
                                    </m:rPr>
                                    <a:rPr lang="en-GB" sz="2000" i="0" smtClean="0">
                                      <a:latin typeface="Cambria Math" panose="02040503050406030204" pitchFamily="18" charset="0"/>
                                    </a:rPr>
                                    <m:t>sin</m:t>
                                  </m:r>
                                </m:fName>
                                <m:e>
                                  <m:f>
                                    <m:fPr>
                                      <m:type m:val="skw"/>
                                      <m:ctrlPr>
                                        <a:rPr lang="en-GB" sz="2000" i="1" smtClean="0">
                                          <a:latin typeface="Cambria Math" panose="02040503050406030204" pitchFamily="18" charset="0"/>
                                        </a:rPr>
                                      </m:ctrlPr>
                                    </m:fPr>
                                    <m:num>
                                      <m:r>
                                        <a:rPr lang="de-DE" sz="2000" b="0" i="1" smtClean="0">
                                          <a:latin typeface="Cambria Math" panose="02040503050406030204" pitchFamily="18" charset="0"/>
                                        </a:rPr>
                                        <m:t>1</m:t>
                                      </m:r>
                                    </m:num>
                                    <m:den>
                                      <m:r>
                                        <a:rPr lang="de-DE" sz="2000" b="0" i="1" smtClean="0">
                                          <a:latin typeface="Cambria Math" panose="02040503050406030204" pitchFamily="18" charset="0"/>
                                        </a:rPr>
                                        <m:t>6</m:t>
                                      </m:r>
                                    </m:den>
                                  </m:f>
                                  <m:r>
                                    <a:rPr lang="de-DE" sz="2000" b="0" i="1" smtClean="0">
                                      <a:latin typeface="Cambria Math" panose="02040503050406030204" pitchFamily="18" charset="0"/>
                                      <a:ea typeface="Cambria Math" panose="02040503050406030204" pitchFamily="18" charset="0"/>
                                    </a:rPr>
                                    <m:t>𝜋</m:t>
                                  </m:r>
                                </m:e>
                              </m:func>
                            </m:e>
                            <m:e>
                              <m:func>
                                <m:funcPr>
                                  <m:ctrlPr>
                                    <a:rPr lang="en-GB" sz="2000" i="1">
                                      <a:latin typeface="Cambria Math" panose="02040503050406030204" pitchFamily="18" charset="0"/>
                                    </a:rPr>
                                  </m:ctrlPr>
                                </m:funcPr>
                                <m:fName>
                                  <m:r>
                                    <m:rPr>
                                      <m:sty m:val="p"/>
                                      <m:brk m:alnAt="7"/>
                                    </m:rPr>
                                    <a:rPr lang="en-GB" sz="2000">
                                      <a:latin typeface="Cambria Math" panose="02040503050406030204" pitchFamily="18" charset="0"/>
                                    </a:rPr>
                                    <m:t>c</m:t>
                                  </m:r>
                                  <m:r>
                                    <m:rPr>
                                      <m:sty m:val="p"/>
                                    </m:rPr>
                                    <a:rPr lang="en-GB" sz="2000">
                                      <a:latin typeface="Cambria Math" panose="02040503050406030204" pitchFamily="18" charset="0"/>
                                    </a:rPr>
                                    <m:t>os</m:t>
                                  </m:r>
                                </m:fName>
                                <m:e>
                                  <m:f>
                                    <m:fPr>
                                      <m:type m:val="skw"/>
                                      <m:ctrlPr>
                                        <a:rPr lang="en-GB" sz="2000" i="1" smtClean="0">
                                          <a:latin typeface="Cambria Math" panose="02040503050406030204" pitchFamily="18" charset="0"/>
                                        </a:rPr>
                                      </m:ctrlPr>
                                    </m:fPr>
                                    <m:num>
                                      <m:r>
                                        <a:rPr lang="de-DE" sz="2000" b="0" i="1" smtClean="0">
                                          <a:latin typeface="Cambria Math" panose="02040503050406030204" pitchFamily="18" charset="0"/>
                                        </a:rPr>
                                        <m:t>1</m:t>
                                      </m:r>
                                    </m:num>
                                    <m:den>
                                      <m:r>
                                        <a:rPr lang="de-DE" sz="2000" b="0" i="1" smtClean="0">
                                          <a:latin typeface="Cambria Math" panose="02040503050406030204" pitchFamily="18" charset="0"/>
                                        </a:rPr>
                                        <m:t>6</m:t>
                                      </m:r>
                                    </m:den>
                                  </m:f>
                                  <m:r>
                                    <a:rPr lang="de-DE" sz="2000" i="1">
                                      <a:latin typeface="Cambria Math" panose="02040503050406030204" pitchFamily="18" charset="0"/>
                                      <a:ea typeface="Cambria Math" panose="02040503050406030204" pitchFamily="18" charset="0"/>
                                    </a:rPr>
                                    <m:t>𝜋</m:t>
                                  </m:r>
                                </m:e>
                              </m:func>
                            </m:e>
                          </m:mr>
                        </m:m>
                      </m:e>
                    </m:d>
                  </m:oMath>
                </a14:m>
                <a:endParaRPr lang="en-GB" sz="2000" dirty="0"/>
              </a:p>
              <a:p>
                <a:pPr>
                  <a:lnSpc>
                    <a:spcPct val="100000"/>
                  </a:lnSpc>
                  <a:spcBef>
                    <a:spcPts val="600"/>
                  </a:spcBef>
                </a:pPr>
                <a:endParaRPr lang="en-GB" sz="2000" dirty="0"/>
              </a:p>
            </p:txBody>
          </p:sp>
        </mc:Choice>
        <mc:Fallback>
          <p:sp>
            <p:nvSpPr>
              <p:cNvPr id="12" name="Rectangle 11">
                <a:extLst>
                  <a:ext uri="{FF2B5EF4-FFF2-40B4-BE49-F238E27FC236}">
                    <a16:creationId xmlns:a16="http://schemas.microsoft.com/office/drawing/2014/main" id="{835EB220-4F4D-43AB-A460-23ED2C62767A}"/>
                  </a:ext>
                </a:extLst>
              </p:cNvPr>
              <p:cNvSpPr>
                <a:spLocks noRot="1" noChangeAspect="1" noMove="1" noResize="1" noEditPoints="1" noAdjustHandles="1" noChangeArrowheads="1" noChangeShapeType="1" noTextEdit="1"/>
              </p:cNvSpPr>
              <p:nvPr/>
            </p:nvSpPr>
            <p:spPr>
              <a:xfrm>
                <a:off x="4509514" y="475999"/>
                <a:ext cx="5654310" cy="1516671"/>
              </a:xfrm>
              <a:prstGeom prst="rect">
                <a:avLst/>
              </a:prstGeom>
              <a:blipFill>
                <a:blip r:embed="rId6"/>
                <a:stretch>
                  <a:fillRect l="-1187" t="-1606"/>
                </a:stretch>
              </a:blipFill>
              <a:ln w="9525">
                <a:noFill/>
              </a:ln>
            </p:spPr>
            <p:txBody>
              <a:bodyPr/>
              <a:lstStyle/>
              <a:p>
                <a:r>
                  <a:rPr lang="en-GB">
                    <a:noFill/>
                  </a:rPr>
                  <a:t> </a:t>
                </a:r>
              </a:p>
            </p:txBody>
          </p:sp>
        </mc:Fallback>
      </mc:AlternateContent>
    </p:spTree>
    <p:extLst>
      <p:ext uri="{BB962C8B-B14F-4D97-AF65-F5344CB8AC3E}">
        <p14:creationId xmlns:p14="http://schemas.microsoft.com/office/powerpoint/2010/main" val="225199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625FC8-C6B0-434D-85DB-7923186E588D}"/>
              </a:ext>
            </a:extLst>
          </p:cNvPr>
          <p:cNvPicPr>
            <a:picLocks noChangeAspect="1"/>
          </p:cNvPicPr>
          <p:nvPr/>
        </p:nvPicPr>
        <p:blipFill>
          <a:blip r:embed="rId3"/>
          <a:stretch>
            <a:fillRect/>
          </a:stretch>
        </p:blipFill>
        <p:spPr>
          <a:xfrm>
            <a:off x="539750" y="2033870"/>
            <a:ext cx="4867954" cy="3515216"/>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Step 3: estimate covariance matrix </a:t>
            </a:r>
            <a:br>
              <a:rPr lang="en-GB" sz="2400" dirty="0"/>
            </a:br>
            <a:r>
              <a:rPr lang="en-GB" sz="2400" dirty="0"/>
              <a:t>and      perform eigenvalue decomposition </a:t>
            </a:r>
            <a:br>
              <a:rPr lang="en-GB" sz="2400" dirty="0"/>
            </a:br>
            <a:endParaRPr lang="en-GB" sz="2400" dirty="0"/>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5</a:t>
            </a:fld>
            <a:endParaRPr lang="en-GB"/>
          </a:p>
        </p:txBody>
      </p:sp>
      <p:sp>
        <p:nvSpPr>
          <p:cNvPr id="7" name="Rectangle 6">
            <a:extLst>
              <a:ext uri="{FF2B5EF4-FFF2-40B4-BE49-F238E27FC236}">
                <a16:creationId xmlns:a16="http://schemas.microsoft.com/office/drawing/2014/main" id="{A2FCBB0B-342E-40E4-82E3-8EEC998D0FF6}"/>
              </a:ext>
            </a:extLst>
          </p:cNvPr>
          <p:cNvSpPr/>
          <p:nvPr/>
        </p:nvSpPr>
        <p:spPr>
          <a:xfrm>
            <a:off x="6283044" y="1880080"/>
            <a:ext cx="5654310" cy="1749669"/>
          </a:xfrm>
          <a:prstGeom prst="rect">
            <a:avLst/>
          </a:prstGeom>
          <a:solidFill>
            <a:schemeClr val="accent4">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a:t>With</a:t>
            </a:r>
          </a:p>
          <a:p>
            <a:pPr marL="342900" indent="-342900">
              <a:lnSpc>
                <a:spcPct val="100000"/>
              </a:lnSpc>
              <a:spcBef>
                <a:spcPts val="600"/>
              </a:spcBef>
              <a:buFont typeface="Arial" panose="020B0604020202020204" pitchFamily="34" charset="0"/>
              <a:buChar char="•"/>
            </a:pPr>
            <a:r>
              <a:rPr lang="en-GB" sz="2000" dirty="0"/>
              <a:t>Eigenvectors: basis vectors of transformed data set and</a:t>
            </a:r>
          </a:p>
          <a:p>
            <a:pPr marL="342900" indent="-342900">
              <a:lnSpc>
                <a:spcPct val="100000"/>
              </a:lnSpc>
              <a:spcBef>
                <a:spcPts val="600"/>
              </a:spcBef>
              <a:buFont typeface="Arial" panose="020B0604020202020204" pitchFamily="34" charset="0"/>
              <a:buChar char="•"/>
            </a:pPr>
            <a:r>
              <a:rPr lang="en-GB" sz="2000" dirty="0"/>
              <a:t>Eigenvalues: non-uniform scale factors </a:t>
            </a:r>
          </a:p>
        </p:txBody>
      </p:sp>
      <p:sp>
        <p:nvSpPr>
          <p:cNvPr id="11" name="Arrow: Down 10">
            <a:extLst>
              <a:ext uri="{FF2B5EF4-FFF2-40B4-BE49-F238E27FC236}">
                <a16:creationId xmlns:a16="http://schemas.microsoft.com/office/drawing/2014/main" id="{B37F219D-7ACA-41B6-A578-1B5DEA9B5328}"/>
              </a:ext>
            </a:extLst>
          </p:cNvPr>
          <p:cNvSpPr/>
          <p:nvPr/>
        </p:nvSpPr>
        <p:spPr>
          <a:xfrm rot="16200000">
            <a:off x="4111464" y="1353071"/>
            <a:ext cx="1817891" cy="2965415"/>
          </a:xfrm>
          <a:prstGeom prst="downArrow">
            <a:avLst/>
          </a:prstGeom>
          <a:solidFill>
            <a:schemeClr val="accent5">
              <a:lumMod val="50000"/>
              <a:alpha val="6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p:sp>
        <p:nvSpPr>
          <p:cNvPr id="14" name="Rectangle 13">
            <a:extLst>
              <a:ext uri="{FF2B5EF4-FFF2-40B4-BE49-F238E27FC236}">
                <a16:creationId xmlns:a16="http://schemas.microsoft.com/office/drawing/2014/main" id="{762E25E0-D406-4B32-9F86-71D0F2F39ADC}"/>
              </a:ext>
            </a:extLst>
          </p:cNvPr>
          <p:cNvSpPr/>
          <p:nvPr/>
        </p:nvSpPr>
        <p:spPr>
          <a:xfrm>
            <a:off x="6283044" y="4091878"/>
            <a:ext cx="5654310" cy="1749669"/>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pt-BR" sz="2000" dirty="0"/>
              <a:t>eVa, eVe = np.linalg.eig(C)</a:t>
            </a:r>
          </a:p>
          <a:p>
            <a:pPr>
              <a:lnSpc>
                <a:spcPct val="100000"/>
              </a:lnSpc>
              <a:spcBef>
                <a:spcPts val="600"/>
              </a:spcBef>
            </a:pPr>
            <a:r>
              <a:rPr lang="pt-BR" sz="2000" dirty="0"/>
              <a:t>R = eVe</a:t>
            </a:r>
          </a:p>
          <a:p>
            <a:pPr>
              <a:lnSpc>
                <a:spcPct val="100000"/>
              </a:lnSpc>
              <a:spcBef>
                <a:spcPts val="600"/>
              </a:spcBef>
            </a:pPr>
            <a:r>
              <a:rPr lang="pt-BR" sz="2000" dirty="0"/>
              <a:t>S = np.diag(np.sqrt(eVa))</a:t>
            </a:r>
          </a:p>
          <a:p>
            <a:pPr>
              <a:lnSpc>
                <a:spcPct val="100000"/>
              </a:lnSpc>
              <a:spcBef>
                <a:spcPts val="600"/>
              </a:spcBef>
            </a:pPr>
            <a:r>
              <a:rPr lang="en-GB" sz="2000" dirty="0"/>
              <a:t>T = R.dot(S).T</a:t>
            </a:r>
          </a:p>
        </p:txBody>
      </p:sp>
    </p:spTree>
    <p:extLst>
      <p:ext uri="{BB962C8B-B14F-4D97-AF65-F5344CB8AC3E}">
        <p14:creationId xmlns:p14="http://schemas.microsoft.com/office/powerpoint/2010/main" val="678016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08625AF-CDD6-4B34-A21A-8080A90F9182}"/>
              </a:ext>
            </a:extLst>
          </p:cNvPr>
          <p:cNvPicPr>
            <a:picLocks noChangeAspect="1"/>
          </p:cNvPicPr>
          <p:nvPr/>
        </p:nvPicPr>
        <p:blipFill>
          <a:blip r:embed="rId3"/>
          <a:stretch>
            <a:fillRect/>
          </a:stretch>
        </p:blipFill>
        <p:spPr>
          <a:xfrm>
            <a:off x="158230" y="1699971"/>
            <a:ext cx="4906060" cy="3458058"/>
          </a:xfrm>
          <a:prstGeom prst="rect">
            <a:avLst/>
          </a:prstGeom>
        </p:spPr>
      </p:pic>
      <p:pic>
        <p:nvPicPr>
          <p:cNvPr id="16" name="Picture 15">
            <a:extLst>
              <a:ext uri="{FF2B5EF4-FFF2-40B4-BE49-F238E27FC236}">
                <a16:creationId xmlns:a16="http://schemas.microsoft.com/office/drawing/2014/main" id="{8A6B7258-3F41-4A73-903B-EDCE6A39A76C}"/>
              </a:ext>
            </a:extLst>
          </p:cNvPr>
          <p:cNvPicPr>
            <a:picLocks noChangeAspect="1"/>
          </p:cNvPicPr>
          <p:nvPr/>
        </p:nvPicPr>
        <p:blipFill>
          <a:blip r:embed="rId4"/>
          <a:stretch>
            <a:fillRect/>
          </a:stretch>
        </p:blipFill>
        <p:spPr>
          <a:xfrm>
            <a:off x="7184868" y="3267270"/>
            <a:ext cx="4848902" cy="3486637"/>
          </a:xfrm>
          <a:prstGeom prst="rect">
            <a:avLst/>
          </a:prstGeom>
        </p:spPr>
      </p:pic>
      <p:pic>
        <p:nvPicPr>
          <p:cNvPr id="9" name="Picture 8">
            <a:extLst>
              <a:ext uri="{FF2B5EF4-FFF2-40B4-BE49-F238E27FC236}">
                <a16:creationId xmlns:a16="http://schemas.microsoft.com/office/drawing/2014/main" id="{A8F867DA-89F2-4CFE-A0C6-242B7C932E58}"/>
              </a:ext>
            </a:extLst>
          </p:cNvPr>
          <p:cNvPicPr>
            <a:picLocks noChangeAspect="1"/>
          </p:cNvPicPr>
          <p:nvPr/>
        </p:nvPicPr>
        <p:blipFill>
          <a:blip r:embed="rId5"/>
          <a:stretch>
            <a:fillRect/>
          </a:stretch>
        </p:blipFill>
        <p:spPr>
          <a:xfrm>
            <a:off x="5026733" y="252795"/>
            <a:ext cx="4867954" cy="3515216"/>
          </a:xfrm>
          <a:prstGeom prst="rect">
            <a:avLst/>
          </a:prstGeom>
        </p:spPr>
      </p:pic>
      <p:pic>
        <p:nvPicPr>
          <p:cNvPr id="10" name="Picture 9">
            <a:extLst>
              <a:ext uri="{FF2B5EF4-FFF2-40B4-BE49-F238E27FC236}">
                <a16:creationId xmlns:a16="http://schemas.microsoft.com/office/drawing/2014/main" id="{87E4989B-DF50-4626-9EAD-EDA99065413B}"/>
              </a:ext>
            </a:extLst>
          </p:cNvPr>
          <p:cNvPicPr>
            <a:picLocks noChangeAspect="1"/>
          </p:cNvPicPr>
          <p:nvPr/>
        </p:nvPicPr>
        <p:blipFill>
          <a:blip r:embed="rId4"/>
          <a:stretch>
            <a:fillRect/>
          </a:stretch>
        </p:blipFill>
        <p:spPr>
          <a:xfrm>
            <a:off x="7184868" y="3246396"/>
            <a:ext cx="4848902" cy="3486637"/>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Step 4: invert transformation matrix </a:t>
            </a:r>
            <a:br>
              <a:rPr lang="en-GB" sz="2400" dirty="0"/>
            </a:br>
            <a:r>
              <a:rPr lang="en-GB" sz="2400" dirty="0"/>
              <a:t>and      back-transform dataset </a:t>
            </a:r>
            <a:br>
              <a:rPr lang="en-GB" sz="2400" dirty="0"/>
            </a:br>
            <a:endParaRPr lang="en-GB" sz="2400" dirty="0"/>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6</a:t>
            </a:fld>
            <a:endParaRPr lang="en-GB"/>
          </a:p>
        </p:txBody>
      </p:sp>
      <p:sp>
        <p:nvSpPr>
          <p:cNvPr id="11" name="Arrow: Down 10">
            <a:extLst>
              <a:ext uri="{FF2B5EF4-FFF2-40B4-BE49-F238E27FC236}">
                <a16:creationId xmlns:a16="http://schemas.microsoft.com/office/drawing/2014/main" id="{B37F219D-7ACA-41B6-A578-1B5DEA9B5328}"/>
              </a:ext>
            </a:extLst>
          </p:cNvPr>
          <p:cNvSpPr/>
          <p:nvPr/>
        </p:nvSpPr>
        <p:spPr>
          <a:xfrm rot="18497252">
            <a:off x="6275924" y="2402312"/>
            <a:ext cx="1817891" cy="2965415"/>
          </a:xfrm>
          <a:prstGeom prst="downArrow">
            <a:avLst/>
          </a:prstGeom>
          <a:solidFill>
            <a:schemeClr val="accent5">
              <a:lumMod val="50000"/>
              <a:alpha val="6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p:sp>
        <p:nvSpPr>
          <p:cNvPr id="12" name="Rectangle 11">
            <a:extLst>
              <a:ext uri="{FF2B5EF4-FFF2-40B4-BE49-F238E27FC236}">
                <a16:creationId xmlns:a16="http://schemas.microsoft.com/office/drawing/2014/main" id="{F262AA4A-9C20-4A7C-8F99-46A9BAACD65C}"/>
              </a:ext>
            </a:extLst>
          </p:cNvPr>
          <p:cNvSpPr/>
          <p:nvPr/>
        </p:nvSpPr>
        <p:spPr>
          <a:xfrm>
            <a:off x="323693" y="5382749"/>
            <a:ext cx="5654310" cy="94119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dirty="0" err="1"/>
              <a:t>T_inv</a:t>
            </a:r>
            <a:r>
              <a:rPr lang="en-GB" sz="2000" dirty="0"/>
              <a:t> = </a:t>
            </a:r>
            <a:r>
              <a:rPr lang="en-GB" sz="2000" dirty="0" err="1"/>
              <a:t>np.linalg.inv</a:t>
            </a:r>
            <a:r>
              <a:rPr lang="en-GB" sz="2000" dirty="0"/>
              <a:t>(T)</a:t>
            </a:r>
          </a:p>
          <a:p>
            <a:pPr>
              <a:lnSpc>
                <a:spcPct val="100000"/>
              </a:lnSpc>
              <a:spcBef>
                <a:spcPts val="600"/>
              </a:spcBef>
            </a:pPr>
            <a:r>
              <a:rPr lang="en-GB" sz="2000" dirty="0"/>
              <a:t>Z = Y.dot(</a:t>
            </a:r>
            <a:r>
              <a:rPr lang="en-GB" sz="2000" dirty="0" err="1"/>
              <a:t>T_inv</a:t>
            </a:r>
            <a:r>
              <a:rPr lang="en-GB" sz="2000" dirty="0"/>
              <a:t>)</a:t>
            </a:r>
          </a:p>
        </p:txBody>
      </p:sp>
      <p:sp>
        <p:nvSpPr>
          <p:cNvPr id="15" name="Rectangle 14">
            <a:extLst>
              <a:ext uri="{FF2B5EF4-FFF2-40B4-BE49-F238E27FC236}">
                <a16:creationId xmlns:a16="http://schemas.microsoft.com/office/drawing/2014/main" id="{6A68C9DB-3C24-45A9-B4F5-9E19E7089A12}"/>
              </a:ext>
            </a:extLst>
          </p:cNvPr>
          <p:cNvSpPr/>
          <p:nvPr/>
        </p:nvSpPr>
        <p:spPr>
          <a:xfrm>
            <a:off x="2297313" y="2403895"/>
            <a:ext cx="2177739" cy="362635"/>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original (mean)</a:t>
            </a:r>
          </a:p>
        </p:txBody>
      </p:sp>
      <p:sp>
        <p:nvSpPr>
          <p:cNvPr id="17" name="Rectangle 16">
            <a:extLst>
              <a:ext uri="{FF2B5EF4-FFF2-40B4-BE49-F238E27FC236}">
                <a16:creationId xmlns:a16="http://schemas.microsoft.com/office/drawing/2014/main" id="{45CFC6F3-8D68-4783-B9B2-850A8C9E9E9F}"/>
              </a:ext>
            </a:extLst>
          </p:cNvPr>
          <p:cNvSpPr/>
          <p:nvPr/>
        </p:nvSpPr>
        <p:spPr>
          <a:xfrm>
            <a:off x="10366218" y="3984501"/>
            <a:ext cx="1210674" cy="362635"/>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copy</a:t>
            </a:r>
          </a:p>
        </p:txBody>
      </p:sp>
    </p:spTree>
    <p:extLst>
      <p:ext uri="{BB962C8B-B14F-4D97-AF65-F5344CB8AC3E}">
        <p14:creationId xmlns:p14="http://schemas.microsoft.com/office/powerpoint/2010/main" val="2271421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052593-64BE-4898-BC2D-2FD8317B3A10}"/>
              </a:ext>
            </a:extLst>
          </p:cNvPr>
          <p:cNvPicPr>
            <a:picLocks noChangeAspect="1"/>
          </p:cNvPicPr>
          <p:nvPr/>
        </p:nvPicPr>
        <p:blipFill>
          <a:blip r:embed="rId3"/>
          <a:stretch>
            <a:fillRect/>
          </a:stretch>
        </p:blipFill>
        <p:spPr>
          <a:xfrm>
            <a:off x="2940567" y="1323702"/>
            <a:ext cx="7757546" cy="5367746"/>
          </a:xfrm>
          <a:prstGeom prst="rect">
            <a:avLst/>
          </a:prstGeom>
        </p:spPr>
      </p:pic>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Same for higher dimensions…</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7</a:t>
            </a:fld>
            <a:endParaRPr lang="en-GB"/>
          </a:p>
        </p:txBody>
      </p:sp>
    </p:spTree>
    <p:extLst>
      <p:ext uri="{BB962C8B-B14F-4D97-AF65-F5344CB8AC3E}">
        <p14:creationId xmlns:p14="http://schemas.microsoft.com/office/powerpoint/2010/main" val="4279754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312532"/>
          </a:xfrm>
        </p:spPr>
        <p:txBody>
          <a:bodyPr/>
          <a:lstStyle/>
          <a:p>
            <a:r>
              <a:rPr lang="en-GB" sz="2400" dirty="0"/>
              <a:t>Use of step 3 and step 4 to adapt to GP</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8</a:t>
            </a:fld>
            <a:endParaRPr lang="en-GB"/>
          </a:p>
        </p:txBody>
      </p:sp>
      <p:sp>
        <p:nvSpPr>
          <p:cNvPr id="6" name="Rectangle 5">
            <a:extLst>
              <a:ext uri="{FF2B5EF4-FFF2-40B4-BE49-F238E27FC236}">
                <a16:creationId xmlns:a16="http://schemas.microsoft.com/office/drawing/2014/main" id="{077C9FCD-CDD1-416D-BDAA-F54C82B666E0}"/>
              </a:ext>
            </a:extLst>
          </p:cNvPr>
          <p:cNvSpPr/>
          <p:nvPr/>
        </p:nvSpPr>
        <p:spPr>
          <a:xfrm>
            <a:off x="539746" y="969558"/>
            <a:ext cx="10494011" cy="94119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b="1" dirty="0"/>
              <a:t>Define Problem</a:t>
            </a:r>
          </a:p>
          <a:p>
            <a:pPr>
              <a:lnSpc>
                <a:spcPct val="100000"/>
              </a:lnSpc>
              <a:spcBef>
                <a:spcPts val="600"/>
              </a:spcBef>
            </a:pPr>
            <a:endParaRPr lang="en-GB" sz="2000" dirty="0"/>
          </a:p>
        </p:txBody>
      </p:sp>
      <p:sp>
        <p:nvSpPr>
          <p:cNvPr id="7" name="Rectangle 6">
            <a:extLst>
              <a:ext uri="{FF2B5EF4-FFF2-40B4-BE49-F238E27FC236}">
                <a16:creationId xmlns:a16="http://schemas.microsoft.com/office/drawing/2014/main" id="{AEC42734-5246-4229-A2BB-AA69EB0FB4A1}"/>
              </a:ext>
            </a:extLst>
          </p:cNvPr>
          <p:cNvSpPr/>
          <p:nvPr/>
        </p:nvSpPr>
        <p:spPr>
          <a:xfrm>
            <a:off x="539746" y="2015681"/>
            <a:ext cx="10494010" cy="941198"/>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b="1" dirty="0"/>
              <a:t>Setup Solution</a:t>
            </a:r>
          </a:p>
          <a:p>
            <a:pPr>
              <a:lnSpc>
                <a:spcPct val="100000"/>
              </a:lnSpc>
              <a:spcBef>
                <a:spcPts val="600"/>
              </a:spcBef>
            </a:pPr>
            <a:r>
              <a:rPr lang="en-GB" sz="2000" dirty="0"/>
              <a:t>kernel | learning alg. | max. iterations &amp; conv. </a:t>
            </a:r>
            <a:r>
              <a:rPr lang="en-GB" sz="2000" dirty="0" err="1"/>
              <a:t>critera</a:t>
            </a:r>
            <a:r>
              <a:rPr lang="en-GB" sz="2000" dirty="0"/>
              <a:t> | exploration sample set | etc.</a:t>
            </a:r>
          </a:p>
        </p:txBody>
      </p:sp>
      <p:sp>
        <p:nvSpPr>
          <p:cNvPr id="8" name="Rectangle 7">
            <a:extLst>
              <a:ext uri="{FF2B5EF4-FFF2-40B4-BE49-F238E27FC236}">
                <a16:creationId xmlns:a16="http://schemas.microsoft.com/office/drawing/2014/main" id="{561EFD3D-4F89-417B-BD8F-F21400C5073C}"/>
              </a:ext>
            </a:extLst>
          </p:cNvPr>
          <p:cNvSpPr/>
          <p:nvPr/>
        </p:nvSpPr>
        <p:spPr>
          <a:xfrm>
            <a:off x="539746" y="3065874"/>
            <a:ext cx="10494009" cy="3252376"/>
          </a:xfrm>
          <a:prstGeom prst="rect">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00000"/>
              </a:lnSpc>
              <a:spcBef>
                <a:spcPts val="600"/>
              </a:spcBef>
            </a:pPr>
            <a:r>
              <a:rPr lang="en-GB" sz="2000" b="1" dirty="0"/>
              <a:t>Generate </a:t>
            </a:r>
            <a:r>
              <a:rPr lang="en-GB" sz="2000" b="1" dirty="0" err="1"/>
              <a:t>X_train</a:t>
            </a:r>
            <a:r>
              <a:rPr lang="en-GB" sz="2000" b="1" dirty="0"/>
              <a:t>, initial </a:t>
            </a:r>
            <a:r>
              <a:rPr lang="en-GB" sz="2000" b="1" dirty="0" err="1"/>
              <a:t>X_explore</a:t>
            </a:r>
            <a:r>
              <a:rPr lang="en-GB" sz="2000" b="1" dirty="0"/>
              <a:t>, details following…</a:t>
            </a:r>
          </a:p>
          <a:p>
            <a:pPr>
              <a:lnSpc>
                <a:spcPct val="100000"/>
              </a:lnSpc>
              <a:spcBef>
                <a:spcPts val="600"/>
              </a:spcBef>
            </a:pPr>
            <a:r>
              <a:rPr lang="en-GB" sz="2000" b="1" dirty="0"/>
              <a:t>Iterate</a:t>
            </a:r>
          </a:p>
          <a:p>
            <a:pPr marL="342900" indent="-342900">
              <a:lnSpc>
                <a:spcPct val="100000"/>
              </a:lnSpc>
              <a:spcBef>
                <a:spcPts val="600"/>
              </a:spcBef>
              <a:buFont typeface="Arial" panose="020B0604020202020204" pitchFamily="34" charset="0"/>
              <a:buChar char="•"/>
            </a:pPr>
            <a:r>
              <a:rPr lang="en-GB" sz="2000" dirty="0"/>
              <a:t>AL_Cohn96_idx/AL_McKay92_idx taking (kernel, </a:t>
            </a:r>
            <a:r>
              <a:rPr lang="en-GB" sz="2000" dirty="0" err="1"/>
              <a:t>X_train</a:t>
            </a:r>
            <a:r>
              <a:rPr lang="en-GB" sz="2000" dirty="0"/>
              <a:t>, </a:t>
            </a:r>
            <a:r>
              <a:rPr lang="en-GB" sz="2000" dirty="0" err="1"/>
              <a:t>X_explore</a:t>
            </a:r>
            <a:r>
              <a:rPr lang="en-GB" sz="2000" dirty="0"/>
              <a:t>), returning indices of most deviant exploration points (high </a:t>
            </a:r>
            <a:r>
              <a:rPr lang="en-GB" sz="2000" dirty="0" err="1"/>
              <a:t>stdev</a:t>
            </a:r>
            <a:r>
              <a:rPr lang="en-GB" sz="2000" dirty="0"/>
              <a:t> from prediction)</a:t>
            </a:r>
          </a:p>
          <a:p>
            <a:pPr marL="800100" lvl="1" indent="-342900">
              <a:spcBef>
                <a:spcPts val="600"/>
              </a:spcBef>
              <a:buFont typeface="Arial" panose="020B0604020202020204" pitchFamily="34" charset="0"/>
              <a:buChar char="•"/>
            </a:pPr>
            <a:r>
              <a:rPr lang="en-GB" sz="2000" dirty="0" err="1"/>
              <a:t>covRes</a:t>
            </a:r>
            <a:r>
              <a:rPr lang="en-GB" sz="2000" dirty="0"/>
              <a:t> taking a subset of exploration points</a:t>
            </a:r>
          </a:p>
          <a:p>
            <a:pPr marL="800100" lvl="1" indent="-342900">
              <a:spcBef>
                <a:spcPts val="600"/>
              </a:spcBef>
              <a:buFont typeface="Arial" panose="020B0604020202020204" pitchFamily="34" charset="0"/>
              <a:buChar char="•"/>
            </a:pPr>
            <a:r>
              <a:rPr lang="en-GB" sz="2000" dirty="0"/>
              <a:t>extracting mean, S and R -&gt; T from distribution above (</a:t>
            </a:r>
            <a:r>
              <a:rPr lang="en-GB" sz="2000" dirty="0" err="1"/>
              <a:t>expl</a:t>
            </a:r>
            <a:r>
              <a:rPr lang="en-GB" sz="2000" dirty="0"/>
              <a:t>. points)</a:t>
            </a:r>
          </a:p>
          <a:p>
            <a:pPr marL="800100" lvl="1" indent="-342900">
              <a:spcBef>
                <a:spcPts val="600"/>
              </a:spcBef>
              <a:buFont typeface="Arial" panose="020B0604020202020204" pitchFamily="34" charset="0"/>
              <a:buChar char="•"/>
            </a:pPr>
            <a:r>
              <a:rPr lang="en-GB" sz="2000" dirty="0"/>
              <a:t>generating a new exploration data set for the next generation using T (resample set)</a:t>
            </a:r>
          </a:p>
          <a:p>
            <a:pPr marL="800100" lvl="1" indent="-342900">
              <a:spcBef>
                <a:spcPts val="600"/>
              </a:spcBef>
              <a:buFont typeface="Arial" panose="020B0604020202020204" pitchFamily="34" charset="0"/>
              <a:buChar char="•"/>
            </a:pPr>
            <a:r>
              <a:rPr lang="en-GB" sz="2000" dirty="0"/>
              <a:t>limit </a:t>
            </a:r>
            <a:r>
              <a:rPr lang="en-GB" sz="2000" dirty="0" err="1"/>
              <a:t>expl</a:t>
            </a:r>
            <a:r>
              <a:rPr lang="en-GB" sz="2000" dirty="0"/>
              <a:t>. points to problem boundaries (clipping)</a:t>
            </a:r>
          </a:p>
        </p:txBody>
      </p:sp>
      <p:pic>
        <p:nvPicPr>
          <p:cNvPr id="9" name="Picture 8">
            <a:extLst>
              <a:ext uri="{FF2B5EF4-FFF2-40B4-BE49-F238E27FC236}">
                <a16:creationId xmlns:a16="http://schemas.microsoft.com/office/drawing/2014/main" id="{2D81E685-9B39-4860-8A5E-5F6FE7ECFFFF}"/>
              </a:ext>
            </a:extLst>
          </p:cNvPr>
          <p:cNvPicPr>
            <a:picLocks noChangeAspect="1"/>
          </p:cNvPicPr>
          <p:nvPr/>
        </p:nvPicPr>
        <p:blipFill>
          <a:blip r:embed="rId3"/>
          <a:stretch>
            <a:fillRect/>
          </a:stretch>
        </p:blipFill>
        <p:spPr>
          <a:xfrm>
            <a:off x="7289601" y="1161311"/>
            <a:ext cx="1415612" cy="1004147"/>
          </a:xfrm>
          <a:prstGeom prst="rect">
            <a:avLst/>
          </a:prstGeom>
        </p:spPr>
      </p:pic>
      <p:pic>
        <p:nvPicPr>
          <p:cNvPr id="11" name="Picture 10">
            <a:extLst>
              <a:ext uri="{FF2B5EF4-FFF2-40B4-BE49-F238E27FC236}">
                <a16:creationId xmlns:a16="http://schemas.microsoft.com/office/drawing/2014/main" id="{57DC510A-314D-408D-957A-949B74D85C57}"/>
              </a:ext>
            </a:extLst>
          </p:cNvPr>
          <p:cNvPicPr>
            <a:picLocks noChangeAspect="1"/>
          </p:cNvPicPr>
          <p:nvPr/>
        </p:nvPicPr>
        <p:blipFill>
          <a:blip r:embed="rId4"/>
          <a:stretch>
            <a:fillRect/>
          </a:stretch>
        </p:blipFill>
        <p:spPr>
          <a:xfrm>
            <a:off x="8959921" y="1132639"/>
            <a:ext cx="1415613" cy="1004147"/>
          </a:xfrm>
          <a:prstGeom prst="rect">
            <a:avLst/>
          </a:prstGeom>
        </p:spPr>
      </p:pic>
      <p:pic>
        <p:nvPicPr>
          <p:cNvPr id="13" name="Picture 12">
            <a:extLst>
              <a:ext uri="{FF2B5EF4-FFF2-40B4-BE49-F238E27FC236}">
                <a16:creationId xmlns:a16="http://schemas.microsoft.com/office/drawing/2014/main" id="{3C5C065F-0629-4F7F-A288-33AAA27F4552}"/>
              </a:ext>
            </a:extLst>
          </p:cNvPr>
          <p:cNvPicPr>
            <a:picLocks noChangeAspect="1"/>
          </p:cNvPicPr>
          <p:nvPr/>
        </p:nvPicPr>
        <p:blipFill>
          <a:blip r:embed="rId5"/>
          <a:stretch>
            <a:fillRect/>
          </a:stretch>
        </p:blipFill>
        <p:spPr>
          <a:xfrm>
            <a:off x="5690342" y="1134099"/>
            <a:ext cx="1344549" cy="1002687"/>
          </a:xfrm>
          <a:prstGeom prst="rect">
            <a:avLst/>
          </a:prstGeom>
        </p:spPr>
      </p:pic>
    </p:spTree>
    <p:extLst>
      <p:ext uri="{BB962C8B-B14F-4D97-AF65-F5344CB8AC3E}">
        <p14:creationId xmlns:p14="http://schemas.microsoft.com/office/powerpoint/2010/main" val="118099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02C9-306F-454E-8FCB-5E8E1088118E}"/>
              </a:ext>
            </a:extLst>
          </p:cNvPr>
          <p:cNvSpPr>
            <a:spLocks noGrp="1"/>
          </p:cNvSpPr>
          <p:nvPr>
            <p:ph type="title"/>
          </p:nvPr>
        </p:nvSpPr>
        <p:spPr>
          <a:xfrm>
            <a:off x="539750" y="539750"/>
            <a:ext cx="11110914" cy="612042"/>
          </a:xfrm>
        </p:spPr>
        <p:txBody>
          <a:bodyPr/>
          <a:lstStyle/>
          <a:p>
            <a:r>
              <a:rPr lang="en-GB" sz="2400" dirty="0"/>
              <a:t>Test functions (F: R</a:t>
            </a:r>
            <a:r>
              <a:rPr lang="en-GB" sz="2400" baseline="30000" dirty="0"/>
              <a:t>n</a:t>
            </a:r>
            <a:r>
              <a:rPr lang="en-GB" sz="2400" dirty="0"/>
              <a:t>-&gt;R)</a:t>
            </a:r>
          </a:p>
        </p:txBody>
      </p:sp>
      <p:sp>
        <p:nvSpPr>
          <p:cNvPr id="5" name="Slide Number Placeholder 4">
            <a:extLst>
              <a:ext uri="{FF2B5EF4-FFF2-40B4-BE49-F238E27FC236}">
                <a16:creationId xmlns:a16="http://schemas.microsoft.com/office/drawing/2014/main" id="{B0195682-54C6-4972-A8E1-E1882BFB8704}"/>
              </a:ext>
            </a:extLst>
          </p:cNvPr>
          <p:cNvSpPr>
            <a:spLocks noGrp="1"/>
          </p:cNvSpPr>
          <p:nvPr>
            <p:ph type="sldNum" sz="quarter" idx="12"/>
          </p:nvPr>
        </p:nvSpPr>
        <p:spPr/>
        <p:txBody>
          <a:bodyPr/>
          <a:lstStyle/>
          <a:p>
            <a:fld id="{5BA07366-CB75-4AA8-9E5B-928B849F427C}" type="slidenum">
              <a:rPr lang="en-GB" smtClean="0"/>
              <a:t>9</a:t>
            </a:fld>
            <a:endParaRPr lang="en-GB"/>
          </a:p>
        </p:txBody>
      </p:sp>
      <p:pic>
        <p:nvPicPr>
          <p:cNvPr id="4" name="Picture 3">
            <a:extLst>
              <a:ext uri="{FF2B5EF4-FFF2-40B4-BE49-F238E27FC236}">
                <a16:creationId xmlns:a16="http://schemas.microsoft.com/office/drawing/2014/main" id="{5E5B838A-81EE-43E6-A3CD-8330F957D630}"/>
              </a:ext>
            </a:extLst>
          </p:cNvPr>
          <p:cNvPicPr>
            <a:picLocks noChangeAspect="1"/>
          </p:cNvPicPr>
          <p:nvPr/>
        </p:nvPicPr>
        <p:blipFill>
          <a:blip r:embed="rId3"/>
          <a:stretch>
            <a:fillRect/>
          </a:stretch>
        </p:blipFill>
        <p:spPr>
          <a:xfrm>
            <a:off x="6672105" y="2635941"/>
            <a:ext cx="3119996" cy="2213131"/>
          </a:xfrm>
          <a:prstGeom prst="rect">
            <a:avLst/>
          </a:prstGeom>
        </p:spPr>
      </p:pic>
      <p:pic>
        <p:nvPicPr>
          <p:cNvPr id="6" name="Picture 5">
            <a:extLst>
              <a:ext uri="{FF2B5EF4-FFF2-40B4-BE49-F238E27FC236}">
                <a16:creationId xmlns:a16="http://schemas.microsoft.com/office/drawing/2014/main" id="{463D2864-5E0B-46FC-A0A2-ADFD076FFD2C}"/>
              </a:ext>
            </a:extLst>
          </p:cNvPr>
          <p:cNvPicPr>
            <a:picLocks noChangeAspect="1"/>
          </p:cNvPicPr>
          <p:nvPr/>
        </p:nvPicPr>
        <p:blipFill>
          <a:blip r:embed="rId4"/>
          <a:stretch>
            <a:fillRect/>
          </a:stretch>
        </p:blipFill>
        <p:spPr>
          <a:xfrm>
            <a:off x="3619054" y="2756064"/>
            <a:ext cx="3393896" cy="2213131"/>
          </a:xfrm>
          <a:prstGeom prst="rect">
            <a:avLst/>
          </a:prstGeom>
        </p:spPr>
      </p:pic>
      <p:pic>
        <p:nvPicPr>
          <p:cNvPr id="7" name="Picture 6">
            <a:extLst>
              <a:ext uri="{FF2B5EF4-FFF2-40B4-BE49-F238E27FC236}">
                <a16:creationId xmlns:a16="http://schemas.microsoft.com/office/drawing/2014/main" id="{280E345A-7127-43BB-B0E0-AABEDDB6B6AB}"/>
              </a:ext>
            </a:extLst>
          </p:cNvPr>
          <p:cNvPicPr>
            <a:picLocks noChangeAspect="1"/>
          </p:cNvPicPr>
          <p:nvPr/>
        </p:nvPicPr>
        <p:blipFill>
          <a:blip r:embed="rId5"/>
          <a:stretch>
            <a:fillRect/>
          </a:stretch>
        </p:blipFill>
        <p:spPr>
          <a:xfrm>
            <a:off x="539751" y="2635942"/>
            <a:ext cx="2967689" cy="221313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73C94FF-D31A-46AA-A6C8-0032FE5987D7}"/>
                  </a:ext>
                </a:extLst>
              </p:cNvPr>
              <p:cNvSpPr/>
              <p:nvPr/>
            </p:nvSpPr>
            <p:spPr>
              <a:xfrm>
                <a:off x="539751" y="1522778"/>
                <a:ext cx="2894219" cy="612042"/>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range = </a:t>
                </a:r>
                <a14:m>
                  <m:oMath xmlns:m="http://schemas.openxmlformats.org/officeDocument/2006/math">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de-DE" sz="2000" b="0" i="1" smtClean="0">
                                  <a:latin typeface="Cambria Math" panose="02040503050406030204" pitchFamily="18" charset="0"/>
                                </a:rPr>
                                <m:t>0</m:t>
                              </m:r>
                              <m:r>
                                <a:rPr lang="de-DE" sz="2000" b="0" i="1" smtClean="0">
                                  <a:latin typeface="Cambria Math" panose="02040503050406030204" pitchFamily="18" charset="0"/>
                                </a:rPr>
                                <m:t>.1</m:t>
                              </m:r>
                            </m:e>
                            <m:e>
                              <m:r>
                                <a:rPr lang="de-DE" sz="2000" b="0" i="1" smtClean="0">
                                  <a:latin typeface="Cambria Math" panose="02040503050406030204" pitchFamily="18" charset="0"/>
                                </a:rPr>
                                <m:t>0.9</m:t>
                              </m:r>
                            </m:e>
                          </m:mr>
                          <m:mr>
                            <m:e>
                              <m:r>
                                <a:rPr lang="de-DE" sz="2000" b="0" i="1" smtClean="0">
                                  <a:latin typeface="Cambria Math" panose="02040503050406030204" pitchFamily="18" charset="0"/>
                                </a:rPr>
                                <m:t>0.1</m:t>
                              </m:r>
                            </m:e>
                            <m:e>
                              <m:r>
                                <a:rPr lang="de-DE" sz="2000" b="0" i="1" smtClean="0">
                                  <a:latin typeface="Cambria Math" panose="02040503050406030204" pitchFamily="18" charset="0"/>
                                </a:rPr>
                                <m:t>0.9</m:t>
                              </m:r>
                            </m:e>
                          </m:mr>
                        </m:m>
                      </m:e>
                    </m:d>
                  </m:oMath>
                </a14:m>
                <a:endParaRPr lang="en-GB" sz="2000" dirty="0"/>
              </a:p>
            </p:txBody>
          </p:sp>
        </mc:Choice>
        <mc:Fallback xmlns="">
          <p:sp>
            <p:nvSpPr>
              <p:cNvPr id="3" name="Rectangle 2">
                <a:extLst>
                  <a:ext uri="{FF2B5EF4-FFF2-40B4-BE49-F238E27FC236}">
                    <a16:creationId xmlns:a16="http://schemas.microsoft.com/office/drawing/2014/main" id="{173C94FF-D31A-46AA-A6C8-0032FE5987D7}"/>
                  </a:ext>
                </a:extLst>
              </p:cNvPr>
              <p:cNvSpPr>
                <a:spLocks noRot="1" noChangeAspect="1" noMove="1" noResize="1" noEditPoints="1" noAdjustHandles="1" noChangeArrowheads="1" noChangeShapeType="1" noTextEdit="1"/>
              </p:cNvSpPr>
              <p:nvPr/>
            </p:nvSpPr>
            <p:spPr>
              <a:xfrm>
                <a:off x="539751" y="1522778"/>
                <a:ext cx="2894219" cy="612042"/>
              </a:xfrm>
              <a:prstGeom prst="rect">
                <a:avLst/>
              </a:prstGeom>
              <a:blipFill>
                <a:blip r:embed="rId6"/>
                <a:stretch>
                  <a:fillRect l="-2101"/>
                </a:stretch>
              </a:blipFill>
              <a:ln w="952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B73052-8A9F-4AA4-8CCE-851CCB70EB85}"/>
                  </a:ext>
                </a:extLst>
              </p:cNvPr>
              <p:cNvSpPr/>
              <p:nvPr/>
            </p:nvSpPr>
            <p:spPr>
              <a:xfrm>
                <a:off x="6972096" y="1528155"/>
                <a:ext cx="2894219" cy="12279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600"/>
                  </a:spcBef>
                </a:pPr>
                <a:r>
                  <a:rPr lang="en-GB" sz="2000" dirty="0"/>
                  <a:t>range = </a:t>
                </a:r>
                <a14:m>
                  <m:oMath xmlns:m="http://schemas.openxmlformats.org/officeDocument/2006/math">
                    <m:d>
                      <m:dPr>
                        <m:ctrlPr>
                          <a:rPr lang="en-GB" sz="2000" i="1">
                            <a:latin typeface="Cambria Math" panose="02040503050406030204" pitchFamily="18" charset="0"/>
                          </a:rPr>
                        </m:ctrlPr>
                      </m:dPr>
                      <m:e>
                        <m:m>
                          <m:mPr>
                            <m:mcs>
                              <m:mc>
                                <m:mcPr>
                                  <m:count m:val="2"/>
                                  <m:mcJc m:val="center"/>
                                </m:mcPr>
                              </m:mc>
                            </m:mcs>
                            <m:ctrlPr>
                              <a:rPr lang="en-GB" sz="2000" i="1">
                                <a:latin typeface="Cambria Math" panose="02040503050406030204" pitchFamily="18" charset="0"/>
                              </a:rPr>
                            </m:ctrlPr>
                          </m:mPr>
                          <m:mr>
                            <m:e>
                              <m:r>
                                <m:rPr>
                                  <m:brk m:alnAt="7"/>
                                </m:rPr>
                                <a:rPr lang="de-DE" sz="2000" i="1">
                                  <a:latin typeface="Cambria Math" panose="02040503050406030204" pitchFamily="18" charset="0"/>
                                </a:rPr>
                                <m:t>0</m:t>
                              </m:r>
                            </m:e>
                            <m:e>
                              <m:r>
                                <a:rPr lang="de-DE" sz="2000" b="0" i="1" smtClean="0">
                                  <a:latin typeface="Cambria Math" panose="02040503050406030204" pitchFamily="18" charset="0"/>
                                </a:rPr>
                                <m:t>2</m:t>
                              </m:r>
                            </m:e>
                          </m:mr>
                          <m:mr>
                            <m:e>
                              <m:r>
                                <a:rPr lang="de-DE" sz="2000" i="1">
                                  <a:latin typeface="Cambria Math" panose="02040503050406030204" pitchFamily="18" charset="0"/>
                                </a:rPr>
                                <m:t>0</m:t>
                              </m:r>
                            </m:e>
                            <m:e>
                              <m:r>
                                <a:rPr lang="de-DE" sz="2000" b="0" i="1" smtClean="0">
                                  <a:latin typeface="Cambria Math" panose="02040503050406030204" pitchFamily="18" charset="0"/>
                                </a:rPr>
                                <m:t>2</m:t>
                              </m:r>
                            </m:e>
                          </m:mr>
                        </m:m>
                      </m:e>
                    </m:d>
                    <m:r>
                      <a:rPr lang="de-DE" sz="2000" i="1">
                        <a:latin typeface="Cambria Math" panose="02040503050406030204" pitchFamily="18" charset="0"/>
                      </a:rPr>
                      <m:t> </m:t>
                    </m:r>
                  </m:oMath>
                </a14:m>
                <a:endParaRPr lang="en-GB" sz="2000" dirty="0"/>
              </a:p>
              <a:p>
                <a:pPr>
                  <a:lnSpc>
                    <a:spcPct val="100000"/>
                  </a:lnSpc>
                  <a:spcBef>
                    <a:spcPts val="600"/>
                  </a:spcBef>
                </a:pPr>
                <a:r>
                  <a:rPr lang="en-GB" sz="2000" dirty="0"/>
                  <a:t>range = </a:t>
                </a:r>
                <a14:m>
                  <m:oMath xmlns:m="http://schemas.openxmlformats.org/officeDocument/2006/math">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de-DE" sz="2000" b="0" i="1" smtClean="0">
                                  <a:latin typeface="Cambria Math" panose="02040503050406030204" pitchFamily="18" charset="0"/>
                                </a:rPr>
                                <m:t>0</m:t>
                              </m:r>
                              <m:r>
                                <a:rPr lang="de-DE" sz="2000" b="0" i="1" smtClean="0">
                                  <a:latin typeface="Cambria Math" panose="02040503050406030204" pitchFamily="18" charset="0"/>
                                </a:rPr>
                                <m:t>.5</m:t>
                              </m:r>
                            </m:e>
                            <m:e>
                              <m:r>
                                <a:rPr lang="de-DE" sz="2000" b="0" i="1" smtClean="0">
                                  <a:latin typeface="Cambria Math" panose="02040503050406030204" pitchFamily="18" charset="0"/>
                                </a:rPr>
                                <m:t>1.5</m:t>
                              </m:r>
                            </m:e>
                          </m:mr>
                          <m:mr>
                            <m:e>
                              <m:r>
                                <a:rPr lang="de-DE" sz="2000" b="0" i="1" smtClean="0">
                                  <a:latin typeface="Cambria Math" panose="02040503050406030204" pitchFamily="18" charset="0"/>
                                </a:rPr>
                                <m:t>0.5</m:t>
                              </m:r>
                            </m:e>
                            <m:e>
                              <m:r>
                                <a:rPr lang="de-DE" sz="2000" b="0" i="1" smtClean="0">
                                  <a:latin typeface="Cambria Math" panose="02040503050406030204" pitchFamily="18" charset="0"/>
                                </a:rPr>
                                <m:t>1.5</m:t>
                              </m:r>
                            </m:e>
                          </m:mr>
                        </m:m>
                      </m:e>
                    </m:d>
                  </m:oMath>
                </a14:m>
                <a:endParaRPr lang="en-GB" sz="2000" dirty="0"/>
              </a:p>
            </p:txBody>
          </p:sp>
        </mc:Choice>
        <mc:Fallback xmlns="">
          <p:sp>
            <p:nvSpPr>
              <p:cNvPr id="8" name="Rectangle 7">
                <a:extLst>
                  <a:ext uri="{FF2B5EF4-FFF2-40B4-BE49-F238E27FC236}">
                    <a16:creationId xmlns:a16="http://schemas.microsoft.com/office/drawing/2014/main" id="{24B73052-8A9F-4AA4-8CCE-851CCB70EB85}"/>
                  </a:ext>
                </a:extLst>
              </p:cNvPr>
              <p:cNvSpPr>
                <a:spLocks noRot="1" noChangeAspect="1" noMove="1" noResize="1" noEditPoints="1" noAdjustHandles="1" noChangeArrowheads="1" noChangeShapeType="1" noTextEdit="1"/>
              </p:cNvSpPr>
              <p:nvPr/>
            </p:nvSpPr>
            <p:spPr>
              <a:xfrm>
                <a:off x="6972096" y="1528155"/>
                <a:ext cx="2894219" cy="1227909"/>
              </a:xfrm>
              <a:prstGeom prst="rect">
                <a:avLst/>
              </a:prstGeom>
              <a:blipFill>
                <a:blip r:embed="rId7"/>
                <a:stretch>
                  <a:fillRect l="-2101"/>
                </a:stretch>
              </a:blipFill>
              <a:ln w="952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E66BD3-7464-4AAA-827A-61C392474AAB}"/>
                  </a:ext>
                </a:extLst>
              </p:cNvPr>
              <p:cNvSpPr/>
              <p:nvPr/>
            </p:nvSpPr>
            <p:spPr>
              <a:xfrm>
                <a:off x="3698470" y="1528155"/>
                <a:ext cx="2894219" cy="1227909"/>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GB" sz="2000" dirty="0"/>
                  <a:t>range = </a:t>
                </a:r>
                <a14:m>
                  <m:oMath xmlns:m="http://schemas.openxmlformats.org/officeDocument/2006/math">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de-DE" sz="2000" b="0" i="1" smtClean="0">
                                  <a:latin typeface="Cambria Math" panose="02040503050406030204" pitchFamily="18" charset="0"/>
                                </a:rPr>
                                <m:t>−</m:t>
                              </m:r>
                              <m:r>
                                <a:rPr lang="de-DE" sz="2000" b="0" i="1" smtClean="0">
                                  <a:latin typeface="Cambria Math" panose="02040503050406030204" pitchFamily="18" charset="0"/>
                                </a:rPr>
                                <m:t>1</m:t>
                              </m:r>
                            </m:e>
                            <m:e>
                              <m:r>
                                <a:rPr lang="de-DE" sz="2000" b="0" i="1" smtClean="0">
                                  <a:latin typeface="Cambria Math" panose="02040503050406030204" pitchFamily="18" charset="0"/>
                                </a:rPr>
                                <m:t>1</m:t>
                              </m:r>
                            </m:e>
                          </m:mr>
                          <m:mr>
                            <m:e>
                              <m:r>
                                <a:rPr lang="de-DE" sz="2000" b="0" i="1" smtClean="0">
                                  <a:latin typeface="Cambria Math" panose="02040503050406030204" pitchFamily="18" charset="0"/>
                                </a:rPr>
                                <m:t>−1</m:t>
                              </m:r>
                            </m:e>
                            <m:e>
                              <m:r>
                                <a:rPr lang="de-DE" sz="2000" b="0" i="1" smtClean="0">
                                  <a:latin typeface="Cambria Math" panose="02040503050406030204" pitchFamily="18" charset="0"/>
                                </a:rPr>
                                <m:t>1</m:t>
                              </m:r>
                            </m:e>
                          </m:mr>
                        </m:m>
                      </m:e>
                    </m:d>
                  </m:oMath>
                </a14:m>
                <a:endParaRPr lang="en-GB" sz="2000" dirty="0"/>
              </a:p>
              <a:p>
                <a:pPr>
                  <a:lnSpc>
                    <a:spcPct val="100000"/>
                  </a:lnSpc>
                  <a:spcBef>
                    <a:spcPts val="600"/>
                  </a:spcBef>
                </a:pPr>
                <a:r>
                  <a:rPr lang="en-GB" sz="2000" dirty="0"/>
                  <a:t>range = </a:t>
                </a:r>
                <a14:m>
                  <m:oMath xmlns:m="http://schemas.openxmlformats.org/officeDocument/2006/math">
                    <m:d>
                      <m:dPr>
                        <m:ctrlPr>
                          <a:rPr lang="en-GB" sz="2000" i="1" smtClean="0">
                            <a:latin typeface="Cambria Math" panose="02040503050406030204" pitchFamily="18" charset="0"/>
                          </a:rPr>
                        </m:ctrlPr>
                      </m:dPr>
                      <m:e>
                        <m:m>
                          <m:mPr>
                            <m:mcs>
                              <m:mc>
                                <m:mcPr>
                                  <m:count m:val="2"/>
                                  <m:mcJc m:val="center"/>
                                </m:mcPr>
                              </m:mc>
                            </m:mcs>
                            <m:ctrlPr>
                              <a:rPr lang="en-GB" sz="2000" i="1" smtClean="0">
                                <a:latin typeface="Cambria Math" panose="02040503050406030204" pitchFamily="18" charset="0"/>
                              </a:rPr>
                            </m:ctrlPr>
                          </m:mPr>
                          <m:mr>
                            <m:e>
                              <m:r>
                                <m:rPr>
                                  <m:brk m:alnAt="7"/>
                                </m:rPr>
                                <a:rPr lang="de-DE" sz="2000" b="0" i="1" smtClean="0">
                                  <a:latin typeface="Cambria Math" panose="02040503050406030204" pitchFamily="18" charset="0"/>
                                </a:rPr>
                                <m:t>−</m:t>
                              </m:r>
                              <m:r>
                                <a:rPr lang="de-DE" sz="2000" b="0" i="1" smtClean="0">
                                  <a:latin typeface="Cambria Math" panose="02040503050406030204" pitchFamily="18" charset="0"/>
                                </a:rPr>
                                <m:t>0.5</m:t>
                              </m:r>
                            </m:e>
                            <m:e>
                              <m:r>
                                <a:rPr lang="de-DE" sz="2000" b="0" i="1" smtClean="0">
                                  <a:latin typeface="Cambria Math" panose="02040503050406030204" pitchFamily="18" charset="0"/>
                                </a:rPr>
                                <m:t>0.5</m:t>
                              </m:r>
                            </m:e>
                          </m:mr>
                          <m:mr>
                            <m:e>
                              <m:r>
                                <a:rPr lang="de-DE" sz="2000" b="0" i="1" smtClean="0">
                                  <a:latin typeface="Cambria Math" panose="02040503050406030204" pitchFamily="18" charset="0"/>
                                </a:rPr>
                                <m:t>−0.5</m:t>
                              </m:r>
                            </m:e>
                            <m:e>
                              <m:r>
                                <a:rPr lang="de-DE" sz="2000" b="0" i="1" smtClean="0">
                                  <a:latin typeface="Cambria Math" panose="02040503050406030204" pitchFamily="18" charset="0"/>
                                </a:rPr>
                                <m:t>0.5</m:t>
                              </m:r>
                            </m:e>
                          </m:mr>
                        </m:m>
                      </m:e>
                    </m:d>
                  </m:oMath>
                </a14:m>
                <a:endParaRPr lang="en-GB" sz="2000" dirty="0"/>
              </a:p>
            </p:txBody>
          </p:sp>
        </mc:Choice>
        <mc:Fallback xmlns="">
          <p:sp>
            <p:nvSpPr>
              <p:cNvPr id="9" name="Rectangle 8">
                <a:extLst>
                  <a:ext uri="{FF2B5EF4-FFF2-40B4-BE49-F238E27FC236}">
                    <a16:creationId xmlns:a16="http://schemas.microsoft.com/office/drawing/2014/main" id="{8BE66BD3-7464-4AAA-827A-61C392474AAB}"/>
                  </a:ext>
                </a:extLst>
              </p:cNvPr>
              <p:cNvSpPr>
                <a:spLocks noRot="1" noChangeAspect="1" noMove="1" noResize="1" noEditPoints="1" noAdjustHandles="1" noChangeArrowheads="1" noChangeShapeType="1" noTextEdit="1"/>
              </p:cNvSpPr>
              <p:nvPr/>
            </p:nvSpPr>
            <p:spPr>
              <a:xfrm>
                <a:off x="3698470" y="1528155"/>
                <a:ext cx="2894219" cy="1227909"/>
              </a:xfrm>
              <a:prstGeom prst="rect">
                <a:avLst/>
              </a:prstGeom>
              <a:blipFill>
                <a:blip r:embed="rId8"/>
                <a:stretch>
                  <a:fillRect l="-2101"/>
                </a:stretch>
              </a:blipFill>
              <a:ln w="9525">
                <a:solidFill>
                  <a:schemeClr val="accent1"/>
                </a:solidFill>
              </a:ln>
            </p:spPr>
            <p:txBody>
              <a:bodyPr/>
              <a:lstStyle/>
              <a:p>
                <a:r>
                  <a:rPr lang="en-GB">
                    <a:noFill/>
                  </a:rPr>
                  <a:t> </a:t>
                </a:r>
              </a:p>
            </p:txBody>
          </p:sp>
        </mc:Fallback>
      </mc:AlternateContent>
      <p:sp>
        <p:nvSpPr>
          <p:cNvPr id="11" name="Rectangle 10">
            <a:extLst>
              <a:ext uri="{FF2B5EF4-FFF2-40B4-BE49-F238E27FC236}">
                <a16:creationId xmlns:a16="http://schemas.microsoft.com/office/drawing/2014/main" id="{59795D28-9871-4E83-934D-5B7C1008B676}"/>
              </a:ext>
            </a:extLst>
          </p:cNvPr>
          <p:cNvSpPr/>
          <p:nvPr/>
        </p:nvSpPr>
        <p:spPr>
          <a:xfrm>
            <a:off x="539749" y="5207725"/>
            <a:ext cx="2804341" cy="365760"/>
          </a:xfrm>
          <a:prstGeom prst="rect">
            <a:avLst/>
          </a:prstGeom>
          <a:solidFill>
            <a:schemeClr val="bg1">
              <a:lumMod val="50000"/>
            </a:schemeClr>
          </a:solidFill>
          <a:ln w="952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a:t>Complexity</a:t>
            </a:r>
          </a:p>
        </p:txBody>
      </p:sp>
      <p:sp>
        <p:nvSpPr>
          <p:cNvPr id="12" name="Rectangle 11">
            <a:extLst>
              <a:ext uri="{FF2B5EF4-FFF2-40B4-BE49-F238E27FC236}">
                <a16:creationId xmlns:a16="http://schemas.microsoft.com/office/drawing/2014/main" id="{E13AC1B4-11E7-43FB-9B41-5ACDAC40D299}"/>
              </a:ext>
            </a:extLst>
          </p:cNvPr>
          <p:cNvSpPr/>
          <p:nvPr/>
        </p:nvSpPr>
        <p:spPr>
          <a:xfrm>
            <a:off x="539750" y="5549222"/>
            <a:ext cx="9634653" cy="328023"/>
          </a:xfrm>
          <a:prstGeom prst="rect">
            <a:avLst/>
          </a:prstGeom>
          <a:gradFill flip="none" rotWithShape="1">
            <a:gsLst>
              <a:gs pos="3000">
                <a:srgbClr val="FF0000"/>
              </a:gs>
              <a:gs pos="99000">
                <a:schemeClr val="accent6"/>
              </a:gs>
              <a:gs pos="53000">
                <a:srgbClr val="FFFF00"/>
              </a:gs>
              <a:gs pos="73000">
                <a:schemeClr val="bg1"/>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endParaRPr lang="en-GB" sz="2000" dirty="0" err="1"/>
          </a:p>
        </p:txBody>
      </p:sp>
      <p:sp>
        <p:nvSpPr>
          <p:cNvPr id="13" name="Rectangle 12">
            <a:extLst>
              <a:ext uri="{FF2B5EF4-FFF2-40B4-BE49-F238E27FC236}">
                <a16:creationId xmlns:a16="http://schemas.microsoft.com/office/drawing/2014/main" id="{720562F3-FABC-425A-A6C9-F2519747056B}"/>
              </a:ext>
            </a:extLst>
          </p:cNvPr>
          <p:cNvSpPr/>
          <p:nvPr/>
        </p:nvSpPr>
        <p:spPr>
          <a:xfrm>
            <a:off x="539749" y="1151792"/>
            <a:ext cx="2894219" cy="276414"/>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err="1"/>
              <a:t>Sinoidal</a:t>
            </a:r>
            <a:r>
              <a:rPr lang="en-GB" sz="2000" dirty="0"/>
              <a:t> function</a:t>
            </a:r>
          </a:p>
        </p:txBody>
      </p:sp>
      <p:sp>
        <p:nvSpPr>
          <p:cNvPr id="14" name="Rectangle 13">
            <a:extLst>
              <a:ext uri="{FF2B5EF4-FFF2-40B4-BE49-F238E27FC236}">
                <a16:creationId xmlns:a16="http://schemas.microsoft.com/office/drawing/2014/main" id="{109DF9F1-8722-4C12-98DA-78939CB3D857}"/>
              </a:ext>
            </a:extLst>
          </p:cNvPr>
          <p:cNvSpPr/>
          <p:nvPr/>
        </p:nvSpPr>
        <p:spPr>
          <a:xfrm>
            <a:off x="6972096" y="1163105"/>
            <a:ext cx="2894219" cy="276414"/>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err="1"/>
              <a:t>Rosenbrock</a:t>
            </a:r>
            <a:endParaRPr lang="en-GB" sz="2000" dirty="0"/>
          </a:p>
        </p:txBody>
      </p:sp>
      <p:sp>
        <p:nvSpPr>
          <p:cNvPr id="15" name="Rectangle 14">
            <a:extLst>
              <a:ext uri="{FF2B5EF4-FFF2-40B4-BE49-F238E27FC236}">
                <a16:creationId xmlns:a16="http://schemas.microsoft.com/office/drawing/2014/main" id="{33BC06A4-2AD3-4F95-982D-7C552BDC063D}"/>
              </a:ext>
            </a:extLst>
          </p:cNvPr>
          <p:cNvSpPr/>
          <p:nvPr/>
        </p:nvSpPr>
        <p:spPr>
          <a:xfrm>
            <a:off x="3698471" y="1165547"/>
            <a:ext cx="2894219" cy="276414"/>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GB" sz="2000" dirty="0" err="1"/>
              <a:t>Rastrigin</a:t>
            </a:r>
            <a:endParaRPr lang="en-GB" sz="2000" dirty="0"/>
          </a:p>
        </p:txBody>
      </p:sp>
    </p:spTree>
    <p:extLst>
      <p:ext uri="{BB962C8B-B14F-4D97-AF65-F5344CB8AC3E}">
        <p14:creationId xmlns:p14="http://schemas.microsoft.com/office/powerpoint/2010/main" val="1551934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UBGRID]" val="[SubGrid]"/>
</p:tagLst>
</file>

<file path=ppt/tags/tag10.xml><?xml version="1.0" encoding="utf-8"?>
<p:tagLst xmlns:a="http://schemas.openxmlformats.org/drawingml/2006/main" xmlns:r="http://schemas.openxmlformats.org/officeDocument/2006/relationships" xmlns:p="http://schemas.openxmlformats.org/presentationml/2006/main">
  <p:tag name="[SUBGRID]" val="[SubGrid]"/>
</p:tagLst>
</file>

<file path=ppt/tags/tag11.xml><?xml version="1.0" encoding="utf-8"?>
<p:tagLst xmlns:a="http://schemas.openxmlformats.org/drawingml/2006/main" xmlns:r="http://schemas.openxmlformats.org/officeDocument/2006/relationships" xmlns:p="http://schemas.openxmlformats.org/presentationml/2006/main">
  <p:tag name="[SUBGRID]" val="[SubGrid]"/>
</p:tagLst>
</file>

<file path=ppt/tags/tag12.xml><?xml version="1.0" encoding="utf-8"?>
<p:tagLst xmlns:a="http://schemas.openxmlformats.org/drawingml/2006/main" xmlns:r="http://schemas.openxmlformats.org/officeDocument/2006/relationships" xmlns:p="http://schemas.openxmlformats.org/presentationml/2006/main">
  <p:tag name="[SUBGRID]" val="[SubGrid]"/>
</p:tagLst>
</file>

<file path=ppt/tags/tag13.xml><?xml version="1.0" encoding="utf-8"?>
<p:tagLst xmlns:a="http://schemas.openxmlformats.org/drawingml/2006/main" xmlns:r="http://schemas.openxmlformats.org/officeDocument/2006/relationships" xmlns:p="http://schemas.openxmlformats.org/presentationml/2006/main">
  <p:tag name="[SUBGRID]" val="[SubGrid]"/>
</p:tagLst>
</file>

<file path=ppt/tags/tag14.xml><?xml version="1.0" encoding="utf-8"?>
<p:tagLst xmlns:a="http://schemas.openxmlformats.org/drawingml/2006/main" xmlns:r="http://schemas.openxmlformats.org/officeDocument/2006/relationships" xmlns:p="http://schemas.openxmlformats.org/presentationml/2006/main">
  <p:tag name="[SUBGRID]" val="[SubGrid]"/>
</p:tagLst>
</file>

<file path=ppt/tags/tag15.xml><?xml version="1.0" encoding="utf-8"?>
<p:tagLst xmlns:a="http://schemas.openxmlformats.org/drawingml/2006/main" xmlns:r="http://schemas.openxmlformats.org/officeDocument/2006/relationships" xmlns:p="http://schemas.openxmlformats.org/presentationml/2006/main">
  <p:tag name="[SUBGRID]" val="[SubGrid]"/>
</p:tagLst>
</file>

<file path=ppt/tags/tag16.xml><?xml version="1.0" encoding="utf-8"?>
<p:tagLst xmlns:a="http://schemas.openxmlformats.org/drawingml/2006/main" xmlns:r="http://schemas.openxmlformats.org/officeDocument/2006/relationships" xmlns:p="http://schemas.openxmlformats.org/presentationml/2006/main">
  <p:tag name="[SUBGRID]" val="[SubGrid]"/>
</p:tagLst>
</file>

<file path=ppt/tags/tag17.xml><?xml version="1.0" encoding="utf-8"?>
<p:tagLst xmlns:a="http://schemas.openxmlformats.org/drawingml/2006/main" xmlns:r="http://schemas.openxmlformats.org/officeDocument/2006/relationships" xmlns:p="http://schemas.openxmlformats.org/presentationml/2006/main">
  <p:tag name="[SUBGRID]" val="[SubGrid]"/>
</p:tagLst>
</file>

<file path=ppt/tags/tag18.xml><?xml version="1.0" encoding="utf-8"?>
<p:tagLst xmlns:a="http://schemas.openxmlformats.org/drawingml/2006/main" xmlns:r="http://schemas.openxmlformats.org/officeDocument/2006/relationships" xmlns:p="http://schemas.openxmlformats.org/presentationml/2006/main">
  <p:tag name="[SUBGRID]" val="[SubGrid]"/>
</p:tagLst>
</file>

<file path=ppt/tags/tag19.xml><?xml version="1.0" encoding="utf-8"?>
<p:tagLst xmlns:a="http://schemas.openxmlformats.org/drawingml/2006/main" xmlns:r="http://schemas.openxmlformats.org/officeDocument/2006/relationships" xmlns:p="http://schemas.openxmlformats.org/presentationml/2006/main">
  <p:tag name="[SUBGRID]" val="[SubGrid]"/>
</p:tagLst>
</file>

<file path=ppt/tags/tag2.xml><?xml version="1.0" encoding="utf-8"?>
<p:tagLst xmlns:a="http://schemas.openxmlformats.org/drawingml/2006/main" xmlns:r="http://schemas.openxmlformats.org/officeDocument/2006/relationships" xmlns:p="http://schemas.openxmlformats.org/presentationml/2006/main">
  <p:tag name="[SUBGRID]" val="[SubGrid]"/>
</p:tagLst>
</file>

<file path=ppt/tags/tag20.xml><?xml version="1.0" encoding="utf-8"?>
<p:tagLst xmlns:a="http://schemas.openxmlformats.org/drawingml/2006/main" xmlns:r="http://schemas.openxmlformats.org/officeDocument/2006/relationships" xmlns:p="http://schemas.openxmlformats.org/presentationml/2006/main">
  <p:tag name="[SUBGRID]" val="[SubGrid]"/>
</p:tagLst>
</file>

<file path=ppt/tags/tag21.xml><?xml version="1.0" encoding="utf-8"?>
<p:tagLst xmlns:a="http://schemas.openxmlformats.org/drawingml/2006/main" xmlns:r="http://schemas.openxmlformats.org/officeDocument/2006/relationships" xmlns:p="http://schemas.openxmlformats.org/presentationml/2006/main">
  <p:tag name="[SUBGRID]" val="[SubGrid]"/>
</p:tagLst>
</file>

<file path=ppt/tags/tag22.xml><?xml version="1.0" encoding="utf-8"?>
<p:tagLst xmlns:a="http://schemas.openxmlformats.org/drawingml/2006/main" xmlns:r="http://schemas.openxmlformats.org/officeDocument/2006/relationships" xmlns:p="http://schemas.openxmlformats.org/presentationml/2006/main">
  <p:tag name="[SUBGRID]" val="[SubGrid]"/>
</p:tagLst>
</file>

<file path=ppt/tags/tag23.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SUBGRID]" val="[SubGrid]"/>
</p:tagLst>
</file>

<file path=ppt/tags/tag4.xml><?xml version="1.0" encoding="utf-8"?>
<p:tagLst xmlns:a="http://schemas.openxmlformats.org/drawingml/2006/main" xmlns:r="http://schemas.openxmlformats.org/officeDocument/2006/relationships" xmlns:p="http://schemas.openxmlformats.org/presentationml/2006/main">
  <p:tag name="[SUBGRID]" val="[SubGrid]"/>
</p:tagLst>
</file>

<file path=ppt/tags/tag5.xml><?xml version="1.0" encoding="utf-8"?>
<p:tagLst xmlns:a="http://schemas.openxmlformats.org/drawingml/2006/main" xmlns:r="http://schemas.openxmlformats.org/officeDocument/2006/relationships" xmlns:p="http://schemas.openxmlformats.org/presentationml/2006/main">
  <p:tag name="[SUBGRID]" val="[SubGrid]"/>
</p:tagLst>
</file>

<file path=ppt/tags/tag6.xml><?xml version="1.0" encoding="utf-8"?>
<p:tagLst xmlns:a="http://schemas.openxmlformats.org/drawingml/2006/main" xmlns:r="http://schemas.openxmlformats.org/officeDocument/2006/relationships" xmlns:p="http://schemas.openxmlformats.org/presentationml/2006/main">
  <p:tag name="[SUBGRID]" val="[SubGrid]"/>
</p:tagLst>
</file>

<file path=ppt/tags/tag7.xml><?xml version="1.0" encoding="utf-8"?>
<p:tagLst xmlns:a="http://schemas.openxmlformats.org/drawingml/2006/main" xmlns:r="http://schemas.openxmlformats.org/officeDocument/2006/relationships" xmlns:p="http://schemas.openxmlformats.org/presentationml/2006/main">
  <p:tag name="[SUBGRID]" val="[SubGrid]"/>
</p:tagLst>
</file>

<file path=ppt/tags/tag8.xml><?xml version="1.0" encoding="utf-8"?>
<p:tagLst xmlns:a="http://schemas.openxmlformats.org/drawingml/2006/main" xmlns:r="http://schemas.openxmlformats.org/officeDocument/2006/relationships" xmlns:p="http://schemas.openxmlformats.org/presentationml/2006/main">
  <p:tag name="[SUBGRID]" val="[SubGrid]"/>
</p:tagLst>
</file>

<file path=ppt/tags/tag9.xml><?xml version="1.0" encoding="utf-8"?>
<p:tagLst xmlns:a="http://schemas.openxmlformats.org/drawingml/2006/main" xmlns:r="http://schemas.openxmlformats.org/officeDocument/2006/relationships" xmlns:p="http://schemas.openxmlformats.org/presentationml/2006/main">
  <p:tag name="[SUBGRID]" val="[SubGrid]"/>
</p:tagLst>
</file>

<file path=ppt/theme/theme1.xml><?xml version="1.0" encoding="utf-8"?>
<a:theme xmlns:a="http://schemas.openxmlformats.org/drawingml/2006/main" name="DNV">
  <a:themeElements>
    <a:clrScheme name="DNV PP">
      <a:dk1>
        <a:srgbClr val="000000"/>
      </a:dk1>
      <a:lt1>
        <a:srgbClr val="FFFFFF"/>
      </a:lt1>
      <a:dk2>
        <a:srgbClr val="0F204B"/>
      </a:dk2>
      <a:lt2>
        <a:srgbClr val="F4F3EF"/>
      </a:lt2>
      <a:accent1>
        <a:srgbClr val="0F204B"/>
      </a:accent1>
      <a:accent2>
        <a:srgbClr val="99D9F0"/>
      </a:accent2>
      <a:accent3>
        <a:srgbClr val="003591"/>
      </a:accent3>
      <a:accent4>
        <a:srgbClr val="009FDA"/>
      </a:accent4>
      <a:accent5>
        <a:srgbClr val="91FFB4"/>
      </a:accent5>
      <a:accent6>
        <a:srgbClr val="3F9C35"/>
      </a:accent6>
      <a:hlink>
        <a:srgbClr val="009FDA"/>
      </a:hlink>
      <a:folHlink>
        <a:srgbClr val="3F9C35"/>
      </a:folHlink>
    </a:clrScheme>
    <a:fontScheme name="DN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1"/>
          </a:solidFill>
        </a:ln>
      </a:spPr>
      <a:bodyPr rtlCol="0" anchor="ctr"/>
      <a:lstStyle>
        <a:defPPr algn="ctr">
          <a:lnSpc>
            <a:spcPct val="10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100000"/>
          </a:lnSpc>
          <a:spcBef>
            <a:spcPts val="600"/>
          </a:spcBef>
          <a:defRPr sz="2000" dirty="0" err="1" smtClean="0">
            <a:solidFill>
              <a:schemeClr val="accent1"/>
            </a:solidFill>
          </a:defRPr>
        </a:defPPr>
      </a:lstStyle>
    </a:txDef>
  </a:objectDefaults>
  <a:extraClrSchemeLst/>
  <a:custClrLst>
    <a:custClr name="Pine forest">
      <a:srgbClr val="2B6173"/>
    </a:custClr>
    <a:custClr name="Earth">
      <a:srgbClr val="F2E6D5"/>
    </a:custClr>
    <a:custClr name="Eucalyptus">
      <a:srgbClr val="15C2BB"/>
    </a:custClr>
    <a:custClr name="Sunflower">
      <a:srgbClr val="FFF377"/>
    </a:custClr>
    <a:custClr name="Lavender">
      <a:srgbClr val="A1AAE6"/>
    </a:custClr>
    <a:custClr name="Energy Red">
      <a:srgbClr val="EB2A34"/>
    </a:custClr>
    <a:custClr name="Sandstone">
      <a:srgbClr val="CCCBC9"/>
    </a:custClr>
    <a:custClr name="Terracotta">
      <a:srgbClr val="B56700"/>
    </a:custClr>
    <a:custClr name="Warm grey">
      <a:srgbClr val="988F86"/>
    </a:custClr>
  </a:custClrLst>
  <a:extLst>
    <a:ext uri="{05A4C25C-085E-4340-85A3-A5531E510DB2}">
      <thm15:themeFamily xmlns:thm15="http://schemas.microsoft.com/office/thememl/2012/main" name="Blank.potx" id="{462ADBFF-273A-4567-B294-D5011C0B512B}" vid="{1EFF4E61-7111-49E7-B341-7E4FF95B340F}"/>
    </a:ext>
  </a:extLst>
</a:theme>
</file>

<file path=ppt/theme/theme2.xml><?xml version="1.0" encoding="utf-8"?>
<a:theme xmlns:a="http://schemas.openxmlformats.org/drawingml/2006/main" name="Office Theme">
  <a:themeElements>
    <a:clrScheme name="DNV PP">
      <a:dk1>
        <a:srgbClr val="000000"/>
      </a:dk1>
      <a:lt1>
        <a:srgbClr val="FFFFFF"/>
      </a:lt1>
      <a:dk2>
        <a:srgbClr val="0F204B"/>
      </a:dk2>
      <a:lt2>
        <a:srgbClr val="F4F3EF"/>
      </a:lt2>
      <a:accent1>
        <a:srgbClr val="0F204B"/>
      </a:accent1>
      <a:accent2>
        <a:srgbClr val="99D9F0"/>
      </a:accent2>
      <a:accent3>
        <a:srgbClr val="003591"/>
      </a:accent3>
      <a:accent4>
        <a:srgbClr val="009FDA"/>
      </a:accent4>
      <a:accent5>
        <a:srgbClr val="91FFB4"/>
      </a:accent5>
      <a:accent6>
        <a:srgbClr val="3F9C35"/>
      </a:accent6>
      <a:hlink>
        <a:srgbClr val="009FDA"/>
      </a:hlink>
      <a:folHlink>
        <a:srgbClr val="3F9C35"/>
      </a:folHlink>
    </a:clrScheme>
    <a:fontScheme name="DN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Pine forest">
      <a:srgbClr val="2B6173"/>
    </a:custClr>
    <a:custClr name="Earth">
      <a:srgbClr val="F2E6D5"/>
    </a:custClr>
    <a:custClr name="Eucalyptus">
      <a:srgbClr val="15C2BB"/>
    </a:custClr>
    <a:custClr name="Sunflower">
      <a:srgbClr val="FFF377"/>
    </a:custClr>
    <a:custClr name="Lavender">
      <a:srgbClr val="A1AAE6"/>
    </a:custClr>
    <a:custClr name="Energy Red">
      <a:srgbClr val="EB2A34"/>
    </a:custClr>
    <a:custClr name="Sandstone">
      <a:srgbClr val="CCCBC9"/>
    </a:custClr>
    <a:custClr name="Terracotta">
      <a:srgbClr val="B56700"/>
    </a:custClr>
    <a:custClr name="Warm grey">
      <a:srgbClr val="988F86"/>
    </a:custClr>
  </a:custClrLst>
</a:theme>
</file>

<file path=ppt/theme/theme3.xml><?xml version="1.0" encoding="utf-8"?>
<a:theme xmlns:a="http://schemas.openxmlformats.org/drawingml/2006/main" name="Office Theme">
  <a:themeElements>
    <a:clrScheme name="DNV PP">
      <a:dk1>
        <a:srgbClr val="000000"/>
      </a:dk1>
      <a:lt1>
        <a:srgbClr val="FFFFFF"/>
      </a:lt1>
      <a:dk2>
        <a:srgbClr val="0F204B"/>
      </a:dk2>
      <a:lt2>
        <a:srgbClr val="F4F3EF"/>
      </a:lt2>
      <a:accent1>
        <a:srgbClr val="0F204B"/>
      </a:accent1>
      <a:accent2>
        <a:srgbClr val="99D9F0"/>
      </a:accent2>
      <a:accent3>
        <a:srgbClr val="003591"/>
      </a:accent3>
      <a:accent4>
        <a:srgbClr val="009FDA"/>
      </a:accent4>
      <a:accent5>
        <a:srgbClr val="91FFB4"/>
      </a:accent5>
      <a:accent6>
        <a:srgbClr val="3F9C35"/>
      </a:accent6>
      <a:hlink>
        <a:srgbClr val="009FDA"/>
      </a:hlink>
      <a:folHlink>
        <a:srgbClr val="3F9C35"/>
      </a:folHlink>
    </a:clrScheme>
    <a:fontScheme name="DN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BAA198FDBC954C94904F41DE2FC0F4" ma:contentTypeVersion="4" ma:contentTypeDescription="Create a new document." ma:contentTypeScope="" ma:versionID="9f0267e290404d3b8a942b398bde6ee6">
  <xsd:schema xmlns:xsd="http://www.w3.org/2001/XMLSchema" xmlns:xs="http://www.w3.org/2001/XMLSchema" xmlns:p="http://schemas.microsoft.com/office/2006/metadata/properties" xmlns:ns2="bc9a53d5-050e-4181-a5ed-0bef645cb17e" xmlns:ns3="076f2c6a-55c2-41a0-9e15-c149689e8339" targetNamespace="http://schemas.microsoft.com/office/2006/metadata/properties" ma:root="true" ma:fieldsID="e26a2a9f1dbfc7a5f3c9c7e66125764a" ns2:_="" ns3:_="">
    <xsd:import namespace="bc9a53d5-050e-4181-a5ed-0bef645cb17e"/>
    <xsd:import namespace="076f2c6a-55c2-41a0-9e15-c149689e83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9a53d5-050e-4181-a5ed-0bef645cb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76f2c6a-55c2-41a0-9e15-c149689e83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EEC5B0-FCA6-49B8-B73E-8415A6E08456}">
  <ds:schemaRefs>
    <ds:schemaRef ds:uri="http://schemas.microsoft.com/sharepoint/v3/contenttype/forms"/>
  </ds:schemaRefs>
</ds:datastoreItem>
</file>

<file path=customXml/itemProps2.xml><?xml version="1.0" encoding="utf-8"?>
<ds:datastoreItem xmlns:ds="http://schemas.openxmlformats.org/officeDocument/2006/customXml" ds:itemID="{7343F95A-35BC-437A-B8DD-14F9EE418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9a53d5-050e-4181-a5ed-0bef645cb17e"/>
    <ds:schemaRef ds:uri="076f2c6a-55c2-41a0-9e15-c149689e83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677CD8-FE63-484F-8395-FB65CA6BFA88}">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bc9a53d5-050e-4181-a5ed-0bef645cb17e"/>
    <ds:schemaRef ds:uri="http://schemas.microsoft.com/office/infopath/2007/PartnerControls"/>
    <ds:schemaRef ds:uri="http://purl.org/dc/elements/1.1/"/>
    <ds:schemaRef ds:uri="076f2c6a-55c2-41a0-9e15-c149689e833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1485</Words>
  <Application>Microsoft Office PowerPoint</Application>
  <PresentationFormat>Widescreen</PresentationFormat>
  <Paragraphs>355</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Broader View</vt:lpstr>
      <vt:lpstr>Cambria Math</vt:lpstr>
      <vt:lpstr>DNV</vt:lpstr>
      <vt:lpstr>covRes</vt:lpstr>
      <vt:lpstr>GP and how it works (or what I understood so far).</vt:lpstr>
      <vt:lpstr>Step 1: generating a set of 10 arbitrary normal distributed datapoints and      move them to mean (if not already centered, what it should normally be)</vt:lpstr>
      <vt:lpstr>Step2: scale (arbitrary)  and     rotate (arbitrary)</vt:lpstr>
      <vt:lpstr>Step 3: estimate covariance matrix  and      perform eigenvalue decomposition  </vt:lpstr>
      <vt:lpstr>Step 4: invert transformation matrix  and      back-transform dataset  </vt:lpstr>
      <vt:lpstr>Same for higher dimensions…</vt:lpstr>
      <vt:lpstr>Use of step 3 and step 4 to adapt to GP</vt:lpstr>
      <vt:lpstr>Test functions (F: Rn-&gt;R)</vt:lpstr>
      <vt:lpstr>Convergence criteria</vt:lpstr>
      <vt:lpstr>How it works</vt:lpstr>
      <vt:lpstr>How it works</vt:lpstr>
      <vt:lpstr>Benchmark stdAL sin </vt:lpstr>
      <vt:lpstr>Benchmark covRes sin </vt:lpstr>
      <vt:lpstr>Benchmark  stdAL Ras</vt:lpstr>
      <vt:lpstr>Benchmark covRes Ras</vt:lpstr>
      <vt:lpstr>Benchmark stdAL Ras </vt:lpstr>
      <vt:lpstr>Benchmark covRes Ras </vt:lpstr>
      <vt:lpstr>Benchmark  stdAL Rosen</vt:lpstr>
      <vt:lpstr>Benchmark covRes Rosen </vt:lpstr>
      <vt:lpstr>Benchmark stdAL Rosen </vt:lpstr>
      <vt:lpstr>Benchmark covRes Rosen </vt:lpstr>
      <vt:lpstr>Benchmark stdAL Ras </vt:lpstr>
      <vt:lpstr>Benchmark covRes Ras </vt:lpstr>
      <vt:lpstr>Known problems (so far)</vt:lpstr>
      <vt:lpstr>Next steps</vt:lpstr>
      <vt:lpstr>References</vt:lpstr>
      <vt:lpstr>BACKUP SLIDES</vt:lpstr>
      <vt:lpstr>Colour palette</vt:lpstr>
      <vt:lpstr>PowerPoint Presentation</vt:lpstr>
    </vt:vector>
  </TitlesOfParts>
  <Company>DNV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Assurance of Simulation Models</dc:title>
  <dc:creator>Yoo, Seung Hyeon</dc:creator>
  <cp:lastModifiedBy>Lumpitzsch, Frank</cp:lastModifiedBy>
  <cp:revision>132</cp:revision>
  <dcterms:created xsi:type="dcterms:W3CDTF">2021-04-05T07:46:29Z</dcterms:created>
  <dcterms:modified xsi:type="dcterms:W3CDTF">2022-08-25T17:10:08Z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DocumentInfoFinished">
    <vt:lpwstr>True</vt:lpwstr>
  </property>
  <property fmtid="{D5CDD505-2E9C-101B-9397-08002B2CF9AE}" pid="4" name="ContentTypeId">
    <vt:lpwstr>0x010100B1BAA198FDBC954C94904F41DE2FC0F4</vt:lpwstr>
  </property>
  <property fmtid="{D5CDD505-2E9C-101B-9397-08002B2CF9AE}" pid="5" name="SD_DocumentLanguageString">
    <vt:lpwstr>English (United Kingdom)</vt:lpwstr>
  </property>
  <property fmtid="{D5CDD505-2E9C-101B-9397-08002B2CF9AE}" pid="6" name="SD_UserprofileName">
    <vt:lpwstr/>
  </property>
  <property fmtid="{D5CDD505-2E9C-101B-9397-08002B2CF9AE}" pid="7" name="MSIP_Label_22fbb032-08bf-4f1e-af46-2528cd3f96ca_Enabled">
    <vt:lpwstr>true</vt:lpwstr>
  </property>
  <property fmtid="{D5CDD505-2E9C-101B-9397-08002B2CF9AE}" pid="8" name="MSIP_Label_22fbb032-08bf-4f1e-af46-2528cd3f96ca_SetDate">
    <vt:lpwstr>2021-04-21T07:24:56Z</vt:lpwstr>
  </property>
  <property fmtid="{D5CDD505-2E9C-101B-9397-08002B2CF9AE}" pid="9" name="MSIP_Label_22fbb032-08bf-4f1e-af46-2528cd3f96ca_Method">
    <vt:lpwstr>Privileged</vt:lpwstr>
  </property>
  <property fmtid="{D5CDD505-2E9C-101B-9397-08002B2CF9AE}" pid="10" name="MSIP_Label_22fbb032-08bf-4f1e-af46-2528cd3f96ca_Name">
    <vt:lpwstr>22fbb032-08bf-4f1e-af46-2528cd3f96ca</vt:lpwstr>
  </property>
  <property fmtid="{D5CDD505-2E9C-101B-9397-08002B2CF9AE}" pid="11" name="MSIP_Label_22fbb032-08bf-4f1e-af46-2528cd3f96ca_SiteId">
    <vt:lpwstr>adf10e2b-b6e9-41d6-be2f-c12bb566019c</vt:lpwstr>
  </property>
  <property fmtid="{D5CDD505-2E9C-101B-9397-08002B2CF9AE}" pid="12" name="MSIP_Label_22fbb032-08bf-4f1e-af46-2528cd3f96ca_ActionId">
    <vt:lpwstr>386fa234-0e3d-477f-806b-fac5a5e68009</vt:lpwstr>
  </property>
  <property fmtid="{D5CDD505-2E9C-101B-9397-08002B2CF9AE}" pid="13" name="MSIP_Label_22fbb032-08bf-4f1e-af46-2528cd3f96ca_ContentBits">
    <vt:lpwstr>0</vt:lpwstr>
  </property>
  <property fmtid="{D5CDD505-2E9C-101B-9397-08002B2CF9AE}" pid="14" name="SD_DocumentLanguage">
    <vt:lpwstr>en-GB</vt:lpwstr>
  </property>
  <property fmtid="{D5CDD505-2E9C-101B-9397-08002B2CF9AE}" pid="15" name="sdDocumentDate">
    <vt:lpwstr>44623</vt:lpwstr>
  </property>
  <property fmtid="{D5CDD505-2E9C-101B-9397-08002B2CF9AE}" pid="16" name="sdDocumentDateFormat">
    <vt:lpwstr>en-GB:dd MMMM yyyy</vt:lpwstr>
  </property>
</Properties>
</file>